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8" r:id="rId4"/>
    <p:sldMasterId id="214748366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Lst>
  <p:sldSz cy="6858000" cx="12192000"/>
  <p:notesSz cx="6858000" cy="9144000"/>
  <p:embeddedFontLst>
    <p:embeddedFont>
      <p:font typeface="Lato"/>
      <p:regular r:id="rId43"/>
      <p:bold r:id="rId44"/>
      <p:italic r:id="rId45"/>
      <p:boldItalic r:id="rId46"/>
    </p:embeddedFont>
    <p:embeddedFont>
      <p:font typeface="Open Sans Light"/>
      <p:regular r:id="rId47"/>
      <p:bold r:id="rId48"/>
      <p:italic r:id="rId49"/>
      <p:boldItalic r:id="rId50"/>
    </p:embeddedFont>
    <p:embeddedFont>
      <p:font typeface="Open Sans"/>
      <p:regular r:id="rId51"/>
      <p:bold r:id="rId52"/>
      <p:italic r:id="rId53"/>
      <p:boldItalic r:id="rId5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guide id="3" pos="297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 pos="2978"/>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font" Target="fonts/Lato-bold.fntdata"/><Relationship Id="rId43" Type="http://schemas.openxmlformats.org/officeDocument/2006/relationships/font" Target="fonts/Lato-regular.fntdata"/><Relationship Id="rId46" Type="http://schemas.openxmlformats.org/officeDocument/2006/relationships/font" Target="fonts/Lato-boldItalic.fntdata"/><Relationship Id="rId45" Type="http://schemas.openxmlformats.org/officeDocument/2006/relationships/font" Target="fonts/Lato-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font" Target="fonts/OpenSansLight-bold.fntdata"/><Relationship Id="rId47" Type="http://schemas.openxmlformats.org/officeDocument/2006/relationships/font" Target="fonts/OpenSansLight-regular.fntdata"/><Relationship Id="rId49" Type="http://schemas.openxmlformats.org/officeDocument/2006/relationships/font" Target="fonts/OpenSansLight-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OpenSans-regular.fntdata"/><Relationship Id="rId50" Type="http://schemas.openxmlformats.org/officeDocument/2006/relationships/font" Target="fonts/OpenSansLight-boldItalic.fntdata"/><Relationship Id="rId53" Type="http://schemas.openxmlformats.org/officeDocument/2006/relationships/font" Target="fonts/OpenSans-italic.fntdata"/><Relationship Id="rId52" Type="http://schemas.openxmlformats.org/officeDocument/2006/relationships/font" Target="fonts/OpenSans-bold.fntdata"/><Relationship Id="rId11" Type="http://schemas.openxmlformats.org/officeDocument/2006/relationships/slide" Target="slides/slide5.xml"/><Relationship Id="rId10" Type="http://schemas.openxmlformats.org/officeDocument/2006/relationships/slide" Target="slides/slide4.xml"/><Relationship Id="rId54" Type="http://schemas.openxmlformats.org/officeDocument/2006/relationships/font" Target="fonts/OpenSans-bold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operas-eu.org/services/" TargetMode="External"/><Relationship Id="rId3" Type="http://schemas.openxmlformats.org/officeDocument/2006/relationships/hyperlink" Target="http://www.gotriple.eu/" TargetMode="External"/><Relationship Id="rId4" Type="http://schemas.openxmlformats.org/officeDocument/2006/relationships/hyperlink" Target="https://www.operas-eu.org/" TargetMode="External"/><Relationship Id="rId5" Type="http://schemas.openxmlformats.org/officeDocument/2006/relationships/hyperlink" Target="https://wemakeit.com/"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igma.com/proto/yIaJlxFJJW7JVK0SkpXRZ3/GoTriple-UX-and-UI?page-id=9%3A88356&amp;node-id=9%3A88368&amp;viewport=241%2C48%2C0.1&amp;scaling=min-zoom&amp;starting-point-node-id=9%3A88368&amp;hide-ui=1" TargetMode="External"/><Relationship Id="rId3" Type="http://schemas.openxmlformats.org/officeDocument/2006/relationships/hyperlink" Target="https://www.figma.com/proto/yIaJlxFJJW7JVK0SkpXRZ3/GoTriple-UX-and-UI?page-id=9%3A88356&amp;node-id=50%3A106755&amp;viewport=241%2C48%2C0.1&amp;scaling=min-zoom&amp;starting-point-node-id=50%3A106755&amp;show-proto-sidebar=1&amp;hide-ui=1" TargetMode="External"/><Relationship Id="rId4" Type="http://schemas.openxmlformats.org/officeDocument/2006/relationships/hyperlink" Target="https://www.figma.com/proto/yIaJlxFJJW7JVK0SkpXRZ3/GoTriple-UX-and-UI?page-id=9%3A88356&amp;node-id=50%3A106839&amp;viewport=241%2C48%2C0.1&amp;scaling=min-zoom&amp;starting-point-node-id=50%3A106839&amp;show-proto-sidebar=1&amp;hide-ui=1" TargetMode="External"/><Relationship Id="rId5" Type="http://schemas.openxmlformats.org/officeDocument/2006/relationships/hyperlink" Target="https://www.figma.com/proto/yIaJlxFJJW7JVK0SkpXRZ3/GoTriple-UX-and-UI?page-id=9%3A88356&amp;node-id=50%3A112967&amp;viewport=241%2C48%2C0.1&amp;scaling=min-zoom&amp;starting-point-node-id=50%3A112967&amp;show-proto-sidebar=1&amp;hide-ui=1" TargetMode="External"/><Relationship Id="rId6" Type="http://schemas.openxmlformats.org/officeDocument/2006/relationships/hyperlink" Target="https://www.figma.com/file/yIaJlxFJJW7JVK0SkpXRZ3/GoTriple-UX-and-UI?node-id=9%3A88356" TargetMode="Externa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5" name="Google Shape;105;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1502cc8a0c0_0_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1502cc8a0c0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15036915ac0_4_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15036915ac0_4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13033fd95c3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13033fd95c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Sona</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12df794ec2b_0_7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12df794ec2b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Sona</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12df794ec2b_0_9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12df794ec2b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12df794ec2b_0_29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12df794ec2b_0_2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15036915ac0_4_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15036915ac0_4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12df794ec2b_0_8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12df794ec2b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Pundit  : Sona</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12df794ec2b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12df794ec2b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76200" lvl="0" marL="171450" rtl="0" algn="l">
              <a:spcBef>
                <a:spcPts val="0"/>
              </a:spcBef>
              <a:spcAft>
                <a:spcPts val="0"/>
              </a:spcAft>
              <a:buClr>
                <a:srgbClr val="612267"/>
              </a:buClr>
              <a:buSzPts val="1200"/>
              <a:buChar char="•"/>
            </a:pPr>
            <a:r>
              <a:rPr lang="en-US" sz="1200">
                <a:solidFill>
                  <a:srgbClr val="3A3838"/>
                </a:solidFill>
                <a:latin typeface="Open Sans"/>
                <a:ea typeface="Open Sans"/>
                <a:cs typeface="Open Sans"/>
                <a:sym typeface="Open Sans"/>
              </a:rPr>
              <a:t> A network of reliable partners to assist you</a:t>
            </a:r>
            <a:endParaRPr sz="1200">
              <a:solidFill>
                <a:srgbClr val="3A3838"/>
              </a:solidFill>
              <a:latin typeface="Open Sans"/>
              <a:ea typeface="Open Sans"/>
              <a:cs typeface="Open Sans"/>
              <a:sym typeface="Open Sans"/>
            </a:endParaRPr>
          </a:p>
          <a:p>
            <a:pPr indent="-76200" lvl="0" marL="171450" rtl="0" algn="l">
              <a:spcBef>
                <a:spcPts val="0"/>
              </a:spcBef>
              <a:spcAft>
                <a:spcPts val="0"/>
              </a:spcAft>
              <a:buClr>
                <a:srgbClr val="612267"/>
              </a:buClr>
              <a:buSzPts val="1200"/>
              <a:buChar char="•"/>
            </a:pPr>
            <a:r>
              <a:rPr lang="en-US" sz="1200">
                <a:solidFill>
                  <a:srgbClr val="3A3838"/>
                </a:solidFill>
                <a:latin typeface="Open Sans"/>
                <a:ea typeface="Open Sans"/>
                <a:cs typeface="Open Sans"/>
                <a:sym typeface="Open Sans"/>
              </a:rPr>
              <a:t> Cooptation : social community based on aligning research interest with business interests</a:t>
            </a:r>
            <a:endParaRPr sz="1200">
              <a:solidFill>
                <a:srgbClr val="3A3838"/>
              </a:solidFill>
              <a:latin typeface="Open Sans"/>
              <a:ea typeface="Open Sans"/>
              <a:cs typeface="Open Sans"/>
              <a:sym typeface="Open Sans"/>
            </a:endParaRPr>
          </a:p>
          <a:p>
            <a:pPr indent="-76200" lvl="0" marL="171450" rtl="0" algn="l">
              <a:spcBef>
                <a:spcPts val="0"/>
              </a:spcBef>
              <a:spcAft>
                <a:spcPts val="0"/>
              </a:spcAft>
              <a:buClr>
                <a:srgbClr val="612267"/>
              </a:buClr>
              <a:buSzPts val="1200"/>
              <a:buChar char="•"/>
            </a:pPr>
            <a:r>
              <a:rPr b="1" lang="en-US" sz="1200">
                <a:solidFill>
                  <a:srgbClr val="3A3838"/>
                </a:solidFill>
                <a:latin typeface="Open Sans"/>
                <a:ea typeface="Open Sans"/>
                <a:cs typeface="Open Sans"/>
                <a:sym typeface="Open Sans"/>
              </a:rPr>
              <a:t> </a:t>
            </a:r>
            <a:r>
              <a:rPr lang="en-US" sz="1200">
                <a:solidFill>
                  <a:srgbClr val="3A3838"/>
                </a:solidFill>
                <a:latin typeface="Open Sans"/>
                <a:ea typeface="Open Sans"/>
                <a:cs typeface="Open Sans"/>
                <a:sym typeface="Open Sans"/>
              </a:rPr>
              <a:t>Major features: </a:t>
            </a:r>
            <a:endParaRPr sz="1200">
              <a:solidFill>
                <a:srgbClr val="3A3838"/>
              </a:solidFill>
              <a:latin typeface="Open Sans"/>
              <a:ea typeface="Open Sans"/>
              <a:cs typeface="Open Sans"/>
              <a:sym typeface="Open Sans"/>
            </a:endParaRPr>
          </a:p>
          <a:p>
            <a:pPr indent="-304798" lvl="1" marL="914400" rtl="0" algn="l">
              <a:spcBef>
                <a:spcPts val="0"/>
              </a:spcBef>
              <a:spcAft>
                <a:spcPts val="0"/>
              </a:spcAft>
              <a:buClr>
                <a:srgbClr val="C00000"/>
              </a:buClr>
              <a:buSzPts val="1200"/>
              <a:buChar char="•"/>
            </a:pPr>
            <a:r>
              <a:rPr lang="en-US" sz="1200">
                <a:solidFill>
                  <a:schemeClr val="dk1"/>
                </a:solidFill>
                <a:latin typeface="Open Sans"/>
                <a:ea typeface="Open Sans"/>
                <a:cs typeface="Open Sans"/>
                <a:sym typeface="Open Sans"/>
              </a:rPr>
              <a:t>My groups: to discuss topics of interest with peers</a:t>
            </a:r>
            <a:endParaRPr sz="1200">
              <a:solidFill>
                <a:schemeClr val="dk1"/>
              </a:solidFill>
              <a:latin typeface="Open Sans"/>
              <a:ea typeface="Open Sans"/>
              <a:cs typeface="Open Sans"/>
              <a:sym typeface="Open Sans"/>
            </a:endParaRPr>
          </a:p>
          <a:p>
            <a:pPr indent="-304798" lvl="1" marL="914400" rtl="0" algn="l">
              <a:spcBef>
                <a:spcPts val="0"/>
              </a:spcBef>
              <a:spcAft>
                <a:spcPts val="0"/>
              </a:spcAft>
              <a:buClr>
                <a:schemeClr val="dk1"/>
              </a:buClr>
              <a:buSzPts val="1200"/>
              <a:buChar char="•"/>
            </a:pPr>
            <a:r>
              <a:rPr lang="en-US" sz="1200">
                <a:solidFill>
                  <a:schemeClr val="dk1"/>
                </a:solidFill>
                <a:latin typeface="Open Sans"/>
                <a:ea typeface="Open Sans"/>
                <a:cs typeface="Open Sans"/>
                <a:sym typeface="Open Sans"/>
              </a:rPr>
              <a:t>My newsfeed: for your asks and requests or to disseminate info</a:t>
            </a:r>
            <a:endParaRPr sz="1200">
              <a:solidFill>
                <a:schemeClr val="dk1"/>
              </a:solidFill>
              <a:latin typeface="Open Sans"/>
              <a:ea typeface="Open Sans"/>
              <a:cs typeface="Open Sans"/>
              <a:sym typeface="Open Sans"/>
            </a:endParaRPr>
          </a:p>
          <a:p>
            <a:pPr indent="-304798" lvl="1" marL="914400" rtl="0" algn="l">
              <a:spcBef>
                <a:spcPts val="0"/>
              </a:spcBef>
              <a:spcAft>
                <a:spcPts val="0"/>
              </a:spcAft>
              <a:buClr>
                <a:schemeClr val="dk1"/>
              </a:buClr>
              <a:buSzPts val="1200"/>
              <a:buChar char="•"/>
            </a:pPr>
            <a:r>
              <a:rPr lang="en-US" sz="1200">
                <a:solidFill>
                  <a:schemeClr val="dk1"/>
                </a:solidFill>
                <a:latin typeface="Open Sans"/>
                <a:ea typeface="Open Sans"/>
                <a:cs typeface="Open Sans"/>
                <a:sym typeface="Open Sans"/>
              </a:rPr>
              <a:t>My network: A private network of reliable peers</a:t>
            </a:r>
            <a:endParaRPr sz="1200">
              <a:solidFill>
                <a:srgbClr val="3A3838"/>
              </a:solidFill>
              <a:latin typeface="Open Sans"/>
              <a:ea typeface="Open Sans"/>
              <a:cs typeface="Open Sans"/>
              <a:sym typeface="Open Sans"/>
            </a:endParaRPr>
          </a:p>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122b7173fbf_0_984:notes"/>
          <p:cNvSpPr txBox="1"/>
          <p:nvPr>
            <p:ph idx="1" type="body"/>
          </p:nvPr>
        </p:nvSpPr>
        <p:spPr>
          <a:xfrm>
            <a:off x="685797" y="4343387"/>
            <a:ext cx="5486400" cy="4114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sz="1200">
                <a:solidFill>
                  <a:schemeClr val="dk1"/>
                </a:solidFill>
                <a:highlight>
                  <a:srgbClr val="FFFFFF"/>
                </a:highlight>
                <a:latin typeface="Lato"/>
                <a:ea typeface="Lato"/>
                <a:cs typeface="Lato"/>
                <a:sym typeface="Lato"/>
              </a:rPr>
              <a:t>Sona : OPERAS is the Research Infrastructure supporting open scholarly communication in the Social Sciences and Humanities (SSH) in the European Research Area. The aim of OPERAS is to make Open Science a reality for research in the SSH and achieve a scholarly communication system where knowledge produced in the SSH benefits researchers, academics, students and more generally the whole society across Europe and worldwide, without barriers.</a:t>
            </a:r>
            <a:endParaRPr sz="1200">
              <a:solidFill>
                <a:schemeClr val="dk1"/>
              </a:solidFill>
              <a:highlight>
                <a:srgbClr val="FFFFFF"/>
              </a:highlight>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US" sz="1200">
                <a:solidFill>
                  <a:schemeClr val="dk1"/>
                </a:solidFill>
                <a:highlight>
                  <a:srgbClr val="FFFFFF"/>
                </a:highlight>
                <a:latin typeface="Lato"/>
                <a:ea typeface="Lato"/>
                <a:cs typeface="Lato"/>
                <a:sym typeface="Lato"/>
              </a:rPr>
              <a:t>OPERAS is creating a </a:t>
            </a:r>
            <a:r>
              <a:rPr lang="en-US" sz="1200">
                <a:solidFill>
                  <a:schemeClr val="dk1"/>
                </a:solidFill>
                <a:highlight>
                  <a:srgbClr val="FFFFFF"/>
                </a:highlight>
                <a:uFill>
                  <a:noFill/>
                </a:uFill>
                <a:latin typeface="Lato"/>
                <a:ea typeface="Lato"/>
                <a:cs typeface="Lato"/>
                <a:sym typeface="Lato"/>
                <a:hlinkClick r:id="rId2">
                  <a:extLst>
                    <a:ext uri="{A12FA001-AC4F-418D-AE19-62706E023703}">
                      <ahyp:hlinkClr val="tx"/>
                    </a:ext>
                  </a:extLst>
                </a:hlinkClick>
              </a:rPr>
              <a:t>portfolio</a:t>
            </a:r>
            <a:r>
              <a:rPr lang="en-US" sz="1200">
                <a:solidFill>
                  <a:schemeClr val="dk1"/>
                </a:solidFill>
                <a:highlight>
                  <a:srgbClr val="FFFFFF"/>
                </a:highlight>
                <a:latin typeface="Lato"/>
                <a:ea typeface="Lato"/>
                <a:cs typeface="Lato"/>
                <a:sym typeface="Lato"/>
              </a:rPr>
              <a:t> of different scholarly communication services at European level, addressing the specific needs of the research community. One of these services is the discovery platform </a:t>
            </a:r>
            <a:r>
              <a:rPr lang="en-US" sz="1200">
                <a:solidFill>
                  <a:schemeClr val="dk1"/>
                </a:solidFill>
                <a:highlight>
                  <a:srgbClr val="FFFFFF"/>
                </a:highlight>
                <a:uFill>
                  <a:noFill/>
                </a:uFill>
                <a:latin typeface="Lato"/>
                <a:ea typeface="Lato"/>
                <a:cs typeface="Lato"/>
                <a:sym typeface="Lato"/>
                <a:hlinkClick r:id="rId3">
                  <a:extLst>
                    <a:ext uri="{A12FA001-AC4F-418D-AE19-62706E023703}">
                      <ahyp:hlinkClr val="tx"/>
                    </a:ext>
                  </a:extLst>
                </a:hlinkClick>
              </a:rPr>
              <a:t>GoTriple</a:t>
            </a:r>
            <a:r>
              <a:rPr lang="en-US" sz="1200">
                <a:solidFill>
                  <a:schemeClr val="dk1"/>
                </a:solidFill>
                <a:highlight>
                  <a:srgbClr val="FFFFFF"/>
                </a:highlight>
                <a:latin typeface="Lato"/>
                <a:ea typeface="Lato"/>
                <a:cs typeface="Lato"/>
                <a:sym typeface="Lato"/>
              </a:rPr>
              <a:t>, developed by us, the TRIPLE project (2019–2023). It is through the TRIPLE project that </a:t>
            </a:r>
            <a:r>
              <a:rPr lang="en-US" sz="1200">
                <a:solidFill>
                  <a:schemeClr val="dk1"/>
                </a:solidFill>
                <a:highlight>
                  <a:srgbClr val="FFFFFF"/>
                </a:highlight>
                <a:uFill>
                  <a:noFill/>
                </a:uFill>
                <a:latin typeface="Lato"/>
                <a:ea typeface="Lato"/>
                <a:cs typeface="Lato"/>
                <a:sym typeface="Lato"/>
                <a:hlinkClick r:id="rId4">
                  <a:extLst>
                    <a:ext uri="{A12FA001-AC4F-418D-AE19-62706E023703}">
                      <ahyp:hlinkClr val="tx"/>
                    </a:ext>
                  </a:extLst>
                </a:hlinkClick>
              </a:rPr>
              <a:t>OPERAS</a:t>
            </a:r>
            <a:r>
              <a:rPr lang="en-US" sz="1200">
                <a:solidFill>
                  <a:schemeClr val="dk1"/>
                </a:solidFill>
                <a:highlight>
                  <a:srgbClr val="FFFFFF"/>
                </a:highlight>
                <a:latin typeface="Lato"/>
                <a:ea typeface="Lato"/>
                <a:cs typeface="Lato"/>
                <a:sym typeface="Lato"/>
              </a:rPr>
              <a:t> and </a:t>
            </a:r>
            <a:r>
              <a:rPr lang="en-US" sz="1200">
                <a:solidFill>
                  <a:schemeClr val="dk1"/>
                </a:solidFill>
                <a:highlight>
                  <a:srgbClr val="FFFFFF"/>
                </a:highlight>
                <a:uFill>
                  <a:noFill/>
                </a:uFill>
                <a:latin typeface="Lato"/>
                <a:ea typeface="Lato"/>
                <a:cs typeface="Lato"/>
                <a:sym typeface="Lato"/>
                <a:hlinkClick r:id="rId5">
                  <a:extLst>
                    <a:ext uri="{A12FA001-AC4F-418D-AE19-62706E023703}">
                      <ahyp:hlinkClr val="tx"/>
                    </a:ext>
                  </a:extLst>
                </a:hlinkClick>
              </a:rPr>
              <a:t>wemakeit</a:t>
            </a:r>
            <a:r>
              <a:rPr lang="en-US" sz="1200">
                <a:solidFill>
                  <a:schemeClr val="dk1"/>
                </a:solidFill>
                <a:highlight>
                  <a:srgbClr val="FFFFFF"/>
                </a:highlight>
                <a:latin typeface="Lato"/>
                <a:ea typeface="Lato"/>
                <a:cs typeface="Lato"/>
                <a:sym typeface="Lato"/>
              </a:rPr>
              <a:t> collaborate.</a:t>
            </a:r>
            <a:endParaRPr sz="1200">
              <a:solidFill>
                <a:schemeClr val="dk1"/>
              </a:solidFill>
              <a:highlight>
                <a:srgbClr val="FFFFFF"/>
              </a:highlight>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None/>
            </a:pPr>
            <a:r>
              <a:t/>
            </a:r>
            <a:endParaRPr/>
          </a:p>
        </p:txBody>
      </p:sp>
      <p:sp>
        <p:nvSpPr>
          <p:cNvPr id="294" name="Google Shape;294;g122b7173fbf_0_984:notes"/>
          <p:cNvSpPr/>
          <p:nvPr>
            <p:ph idx="2" type="sldImg"/>
          </p:nvPr>
        </p:nvSpPr>
        <p:spPr>
          <a:xfrm>
            <a:off x="1143067" y="685799"/>
            <a:ext cx="45726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122b7173fbf_0_55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lnSpc>
                <a:spcPct val="70000"/>
              </a:lnSpc>
              <a:spcBef>
                <a:spcPts val="0"/>
              </a:spcBef>
              <a:spcAft>
                <a:spcPts val="0"/>
              </a:spcAft>
              <a:buClr>
                <a:schemeClr val="dk1"/>
              </a:buClr>
              <a:buSzPts val="1100"/>
              <a:buFont typeface="Arial"/>
              <a:buNone/>
            </a:pPr>
            <a:r>
              <a:rPr b="1" lang="en-US" sz="1360">
                <a:solidFill>
                  <a:srgbClr val="3A3838"/>
                </a:solidFill>
                <a:latin typeface="Open Sans"/>
                <a:ea typeface="Open Sans"/>
                <a:cs typeface="Open Sans"/>
                <a:sym typeface="Open Sans"/>
              </a:rPr>
              <a:t>R</a:t>
            </a:r>
            <a:r>
              <a:rPr b="1" lang="en-US" sz="1360">
                <a:solidFill>
                  <a:srgbClr val="3A3838"/>
                </a:solidFill>
                <a:latin typeface="Open Sans"/>
                <a:ea typeface="Open Sans"/>
                <a:cs typeface="Open Sans"/>
                <a:sym typeface="Open Sans"/>
              </a:rPr>
              <a:t>esearch centres </a:t>
            </a:r>
            <a:r>
              <a:rPr lang="en-US" sz="1360">
                <a:solidFill>
                  <a:srgbClr val="3A3838"/>
                </a:solidFill>
                <a:latin typeface="Open Sans"/>
                <a:ea typeface="Open Sans"/>
                <a:cs typeface="Open Sans"/>
                <a:sym typeface="Open Sans"/>
              </a:rPr>
              <a:t>CNRS, EKT</a:t>
            </a:r>
            <a:r>
              <a:rPr lang="en-US" sz="2200">
                <a:solidFill>
                  <a:srgbClr val="3A3838"/>
                </a:solidFill>
                <a:latin typeface="Open Sans"/>
                <a:ea typeface="Open Sans"/>
                <a:cs typeface="Open Sans"/>
                <a:sym typeface="Open Sans"/>
              </a:rPr>
              <a:t>, </a:t>
            </a:r>
            <a:r>
              <a:rPr lang="en-US" sz="1360">
                <a:solidFill>
                  <a:srgbClr val="3A3838"/>
                </a:solidFill>
                <a:latin typeface="Open Sans"/>
                <a:ea typeface="Open Sans"/>
                <a:cs typeface="Open Sans"/>
                <a:sym typeface="Open Sans"/>
              </a:rPr>
              <a:t>National Research Council (CNR), IBL PAN</a:t>
            </a:r>
            <a:endParaRPr b="1" sz="1360">
              <a:solidFill>
                <a:srgbClr val="3A3838"/>
              </a:solidFill>
              <a:latin typeface="Open Sans"/>
              <a:ea typeface="Open Sans"/>
              <a:cs typeface="Open Sans"/>
              <a:sym typeface="Open Sans"/>
            </a:endParaRPr>
          </a:p>
          <a:p>
            <a:pPr indent="0" lvl="0" marL="0" rtl="0" algn="l">
              <a:lnSpc>
                <a:spcPct val="70000"/>
              </a:lnSpc>
              <a:spcBef>
                <a:spcPts val="0"/>
              </a:spcBef>
              <a:spcAft>
                <a:spcPts val="0"/>
              </a:spcAft>
              <a:buClr>
                <a:schemeClr val="dk1"/>
              </a:buClr>
              <a:buSzPts val="1100"/>
              <a:buFont typeface="Arial"/>
              <a:buNone/>
            </a:pPr>
            <a:r>
              <a:rPr b="1" lang="en-US" sz="1360">
                <a:solidFill>
                  <a:srgbClr val="3A3838"/>
                </a:solidFill>
                <a:latin typeface="Open Sans"/>
                <a:ea typeface="Open Sans"/>
                <a:cs typeface="Open Sans"/>
                <a:sym typeface="Open Sans"/>
              </a:rPr>
              <a:t>Foundations : </a:t>
            </a:r>
            <a:r>
              <a:rPr lang="en-US" sz="1360">
                <a:solidFill>
                  <a:srgbClr val="3A3838"/>
                </a:solidFill>
                <a:latin typeface="Open Sans"/>
                <a:ea typeface="Open Sans"/>
                <a:cs typeface="Open Sans"/>
                <a:sym typeface="Open Sans"/>
              </a:rPr>
              <a:t>Max Weber Foundation, MEOH</a:t>
            </a:r>
            <a:endParaRPr b="1" sz="1360">
              <a:solidFill>
                <a:srgbClr val="3A3838"/>
              </a:solidFill>
              <a:latin typeface="Open Sans"/>
              <a:ea typeface="Open Sans"/>
              <a:cs typeface="Open Sans"/>
              <a:sym typeface="Open Sans"/>
            </a:endParaRPr>
          </a:p>
          <a:p>
            <a:pPr indent="0" lvl="0" marL="0" rtl="0" algn="l">
              <a:lnSpc>
                <a:spcPct val="70000"/>
              </a:lnSpc>
              <a:spcBef>
                <a:spcPts val="0"/>
              </a:spcBef>
              <a:spcAft>
                <a:spcPts val="0"/>
              </a:spcAft>
              <a:buNone/>
            </a:pPr>
            <a:r>
              <a:rPr b="1" lang="en-US" sz="1360">
                <a:solidFill>
                  <a:srgbClr val="3A3838"/>
                </a:solidFill>
                <a:latin typeface="Open Sans"/>
                <a:ea typeface="Open Sans"/>
                <a:cs typeface="Open Sans"/>
                <a:sym typeface="Open Sans"/>
              </a:rPr>
              <a:t>SMEs :</a:t>
            </a:r>
            <a:r>
              <a:rPr lang="en-US" sz="1360">
                <a:solidFill>
                  <a:srgbClr val="3A3838"/>
                </a:solidFill>
                <a:latin typeface="Open Sans"/>
                <a:ea typeface="Open Sans"/>
                <a:cs typeface="Open Sans"/>
                <a:sym typeface="Open Sans"/>
              </a:rPr>
              <a:t>Know-Center, Lexical Computing,Net7, Nuromedia</a:t>
            </a:r>
            <a:r>
              <a:rPr lang="en-US" sz="2200">
                <a:solidFill>
                  <a:srgbClr val="3A3838"/>
                </a:solidFill>
                <a:latin typeface="Open Sans"/>
                <a:ea typeface="Open Sans"/>
                <a:cs typeface="Open Sans"/>
                <a:sym typeface="Open Sans"/>
              </a:rPr>
              <a:t>,</a:t>
            </a:r>
            <a:r>
              <a:rPr lang="en-US" sz="1360">
                <a:solidFill>
                  <a:srgbClr val="3A3838"/>
                </a:solidFill>
                <a:latin typeface="Open Sans"/>
                <a:ea typeface="Open Sans"/>
                <a:cs typeface="Open Sans"/>
                <a:sym typeface="Open Sans"/>
              </a:rPr>
              <a:t>OAPEN, Open Knowledge Maps</a:t>
            </a:r>
            <a:endParaRPr sz="1360">
              <a:solidFill>
                <a:srgbClr val="3A3838"/>
              </a:solidFill>
              <a:latin typeface="Open Sans"/>
              <a:ea typeface="Open Sans"/>
              <a:cs typeface="Open Sans"/>
              <a:sym typeface="Open Sans"/>
            </a:endParaRPr>
          </a:p>
          <a:p>
            <a:pPr indent="0" lvl="0" marL="0" rtl="0" algn="l">
              <a:lnSpc>
                <a:spcPct val="70000"/>
              </a:lnSpc>
              <a:spcBef>
                <a:spcPts val="0"/>
              </a:spcBef>
              <a:spcAft>
                <a:spcPts val="0"/>
              </a:spcAft>
              <a:buNone/>
            </a:pPr>
            <a:r>
              <a:rPr b="1" lang="en-US" sz="1360">
                <a:solidFill>
                  <a:srgbClr val="3A3838"/>
                </a:solidFill>
                <a:latin typeface="Open Sans"/>
                <a:ea typeface="Open Sans"/>
                <a:cs typeface="Open Sans"/>
                <a:sym typeface="Open Sans"/>
              </a:rPr>
              <a:t>Universities </a:t>
            </a:r>
            <a:r>
              <a:rPr lang="en-US" sz="1360">
                <a:solidFill>
                  <a:srgbClr val="3A3838"/>
                </a:solidFill>
                <a:latin typeface="Open Sans"/>
                <a:ea typeface="Open Sans"/>
                <a:cs typeface="Open Sans"/>
                <a:sym typeface="Open Sans"/>
              </a:rPr>
              <a:t>Abertay University, University of Coimbra, University of Zadar, Croatia</a:t>
            </a:r>
            <a:endParaRPr sz="1360">
              <a:solidFill>
                <a:srgbClr val="3A3838"/>
              </a:solidFill>
              <a:latin typeface="Open Sans"/>
              <a:ea typeface="Open Sans"/>
              <a:cs typeface="Open Sans"/>
              <a:sym typeface="Open Sans"/>
            </a:endParaRPr>
          </a:p>
          <a:p>
            <a:pPr indent="0" lvl="0" marL="0" rtl="0" algn="l">
              <a:lnSpc>
                <a:spcPct val="70000"/>
              </a:lnSpc>
              <a:spcBef>
                <a:spcPts val="0"/>
              </a:spcBef>
              <a:spcAft>
                <a:spcPts val="0"/>
              </a:spcAft>
              <a:buNone/>
            </a:pPr>
            <a:r>
              <a:rPr b="1" lang="en-US" sz="1360">
                <a:solidFill>
                  <a:srgbClr val="3A3838"/>
                </a:solidFill>
                <a:latin typeface="Open Sans"/>
                <a:ea typeface="Open Sans"/>
                <a:cs typeface="Open Sans"/>
                <a:sym typeface="Open Sans"/>
              </a:rPr>
              <a:t>European Research infrastructures </a:t>
            </a:r>
            <a:r>
              <a:rPr lang="en-US" sz="1360">
                <a:solidFill>
                  <a:srgbClr val="3A3838"/>
                </a:solidFill>
                <a:latin typeface="Open Sans"/>
                <a:ea typeface="Open Sans"/>
                <a:cs typeface="Open Sans"/>
                <a:sym typeface="Open Sans"/>
              </a:rPr>
              <a:t>DARIAH CESSDA</a:t>
            </a:r>
            <a:r>
              <a:rPr lang="en-US" sz="2200">
                <a:solidFill>
                  <a:srgbClr val="3A3838"/>
                </a:solidFill>
                <a:latin typeface="Open Sans"/>
                <a:ea typeface="Open Sans"/>
                <a:cs typeface="Open Sans"/>
                <a:sym typeface="Open Sans"/>
              </a:rPr>
              <a:t>, </a:t>
            </a:r>
            <a:r>
              <a:rPr lang="en-US" sz="1360">
                <a:solidFill>
                  <a:srgbClr val="3A3838"/>
                </a:solidFill>
                <a:latin typeface="Open Sans"/>
                <a:ea typeface="Open Sans"/>
                <a:cs typeface="Open Sans"/>
                <a:sym typeface="Open Sans"/>
              </a:rPr>
              <a:t>CLARIN</a:t>
            </a:r>
            <a:endParaRPr sz="1360">
              <a:solidFill>
                <a:srgbClr val="3A3838"/>
              </a:solidFill>
              <a:latin typeface="Open Sans"/>
              <a:ea typeface="Open Sans"/>
              <a:cs typeface="Open Sans"/>
              <a:sym typeface="Open Sans"/>
            </a:endParaRPr>
          </a:p>
          <a:p>
            <a:pPr indent="0" lvl="0" marL="0" rtl="0" algn="l">
              <a:lnSpc>
                <a:spcPct val="70000"/>
              </a:lnSpc>
              <a:spcBef>
                <a:spcPts val="0"/>
              </a:spcBef>
              <a:spcAft>
                <a:spcPts val="0"/>
              </a:spcAft>
              <a:buNone/>
            </a:pPr>
            <a:r>
              <a:t/>
            </a:r>
            <a:endParaRPr b="1" sz="1360">
              <a:solidFill>
                <a:srgbClr val="3A3838"/>
              </a:solidFill>
              <a:latin typeface="Open Sans"/>
              <a:ea typeface="Open Sans"/>
              <a:cs typeface="Open Sans"/>
              <a:sym typeface="Open Sans"/>
            </a:endParaRPr>
          </a:p>
          <a:p>
            <a:pPr indent="0" lvl="0" marL="0" rtl="0" algn="l">
              <a:lnSpc>
                <a:spcPct val="70000"/>
              </a:lnSpc>
              <a:spcBef>
                <a:spcPts val="0"/>
              </a:spcBef>
              <a:spcAft>
                <a:spcPts val="0"/>
              </a:spcAft>
              <a:buClr>
                <a:schemeClr val="dk1"/>
              </a:buClr>
              <a:buSzPts val="1100"/>
              <a:buFont typeface="Arial"/>
              <a:buNone/>
            </a:pPr>
            <a:r>
              <a:rPr b="1" lang="en-US" sz="1360">
                <a:solidFill>
                  <a:srgbClr val="3A3838"/>
                </a:solidFill>
                <a:latin typeface="Open Sans"/>
                <a:ea typeface="Open Sans"/>
                <a:cs typeface="Open Sans"/>
                <a:sym typeface="Open Sans"/>
              </a:rPr>
              <a:t>European e-infrastructure : </a:t>
            </a:r>
            <a:r>
              <a:rPr lang="en-US" sz="1360">
                <a:solidFill>
                  <a:srgbClr val="3A3838"/>
                </a:solidFill>
                <a:latin typeface="Open Sans"/>
                <a:ea typeface="Open Sans"/>
                <a:cs typeface="Open Sans"/>
                <a:sym typeface="Open Sans"/>
              </a:rPr>
              <a:t>EGI</a:t>
            </a:r>
            <a:endParaRPr sz="1360">
              <a:solidFill>
                <a:srgbClr val="3A3838"/>
              </a:solidFill>
              <a:latin typeface="Open Sans"/>
              <a:ea typeface="Open Sans"/>
              <a:cs typeface="Open Sans"/>
              <a:sym typeface="Open Sans"/>
            </a:endParaRPr>
          </a:p>
          <a:p>
            <a:pPr indent="0" lvl="0" marL="0" rtl="0" algn="l">
              <a:spcBef>
                <a:spcPts val="0"/>
              </a:spcBef>
              <a:spcAft>
                <a:spcPts val="0"/>
              </a:spcAft>
              <a:buNone/>
            </a:pPr>
            <a:r>
              <a:t/>
            </a:r>
            <a:endParaRPr sz="500"/>
          </a:p>
        </p:txBody>
      </p:sp>
      <p:sp>
        <p:nvSpPr>
          <p:cNvPr id="114" name="Google Shape;114;g122b7173fbf_0_5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122b7173fbf_0_10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122b7173fbf_0_107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g122b7173fbf_0_1073: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1273f8324f1_0_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1273f8324f1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12df794ec2b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12df794ec2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12fad0ef14a_1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12fad0ef14a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Emilie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12fad0ef14a_1_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12fad0ef14a_1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12df794ec2b_0_16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12df794ec2b_0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12df794ec2b_0_18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12df794ec2b_0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12df794ec2b_0_18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65" name="Google Shape;365;g12df794ec2b_0_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US"/>
              <a:t>link your profile with your publications</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12df794ec2b_0_20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74" name="Google Shape;374;g12df794ec2b_0_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b="1" lang="en-US">
                <a:solidFill>
                  <a:schemeClr val="dk1"/>
                </a:solidFill>
              </a:rPr>
              <a:t>US002 - Profile management</a:t>
            </a:r>
            <a:r>
              <a:rPr lang="en-US">
                <a:solidFill>
                  <a:schemeClr val="dk1"/>
                </a:solidFill>
              </a:rPr>
              <a:t>:</a:t>
            </a:r>
            <a:endParaRPr>
              <a:solidFill>
                <a:schemeClr val="dk1"/>
              </a:solidFill>
            </a:endParaRPr>
          </a:p>
          <a:p>
            <a:pPr indent="-298450" lvl="0" marL="457200" rtl="0" algn="l">
              <a:lnSpc>
                <a:spcPct val="115000"/>
              </a:lnSpc>
              <a:spcBef>
                <a:spcPts val="1200"/>
              </a:spcBef>
              <a:spcAft>
                <a:spcPts val="0"/>
              </a:spcAft>
              <a:buClr>
                <a:schemeClr val="dk1"/>
              </a:buClr>
              <a:buSzPts val="1100"/>
              <a:buAutoNum type="arabicPeriod"/>
            </a:pPr>
            <a:r>
              <a:rPr lang="en-US" u="sng">
                <a:solidFill>
                  <a:schemeClr val="hlink"/>
                </a:solidFill>
                <a:hlinkClick r:id="rId2"/>
              </a:rPr>
              <a:t>Profile Settings</a:t>
            </a:r>
            <a:endParaRPr u="sng">
              <a:solidFill>
                <a:schemeClr val="hlink"/>
              </a:solidFill>
            </a:endParaRPr>
          </a:p>
          <a:p>
            <a:pPr indent="-298450" lvl="0" marL="457200" rtl="0" algn="l">
              <a:lnSpc>
                <a:spcPct val="115000"/>
              </a:lnSpc>
              <a:spcBef>
                <a:spcPts val="0"/>
              </a:spcBef>
              <a:spcAft>
                <a:spcPts val="0"/>
              </a:spcAft>
              <a:buClr>
                <a:schemeClr val="dk1"/>
              </a:buClr>
              <a:buSzPts val="1100"/>
              <a:buAutoNum type="arabicPeriod"/>
            </a:pPr>
            <a:r>
              <a:rPr lang="en-US" u="sng">
                <a:solidFill>
                  <a:schemeClr val="hlink"/>
                </a:solidFill>
                <a:hlinkClick r:id="rId3"/>
              </a:rPr>
              <a:t>Full public profile</a:t>
            </a:r>
            <a:endParaRPr u="sng">
              <a:solidFill>
                <a:schemeClr val="hlink"/>
              </a:solidFill>
            </a:endParaRPr>
          </a:p>
          <a:p>
            <a:pPr indent="-298450" lvl="0" marL="457200" rtl="0" algn="l">
              <a:lnSpc>
                <a:spcPct val="115000"/>
              </a:lnSpc>
              <a:spcBef>
                <a:spcPts val="0"/>
              </a:spcBef>
              <a:spcAft>
                <a:spcPts val="0"/>
              </a:spcAft>
              <a:buClr>
                <a:schemeClr val="dk1"/>
              </a:buClr>
              <a:buSzPts val="1100"/>
              <a:buAutoNum type="arabicPeriod"/>
            </a:pPr>
            <a:r>
              <a:rPr lang="en-US" u="sng">
                <a:solidFill>
                  <a:schemeClr val="hlink"/>
                </a:solidFill>
                <a:hlinkClick r:id="rId4"/>
              </a:rPr>
              <a:t>Unregistered author profile</a:t>
            </a:r>
            <a:endParaRPr u="sng">
              <a:solidFill>
                <a:schemeClr val="hlink"/>
              </a:solidFill>
            </a:endParaRPr>
          </a:p>
          <a:p>
            <a:pPr indent="-298450" lvl="0" marL="457200" rtl="0" algn="l">
              <a:lnSpc>
                <a:spcPct val="115000"/>
              </a:lnSpc>
              <a:spcBef>
                <a:spcPts val="0"/>
              </a:spcBef>
              <a:spcAft>
                <a:spcPts val="0"/>
              </a:spcAft>
              <a:buClr>
                <a:schemeClr val="dk1"/>
              </a:buClr>
              <a:buSzPts val="1100"/>
              <a:buAutoNum type="arabicPeriod"/>
            </a:pPr>
            <a:r>
              <a:rPr lang="en-US" u="sng">
                <a:solidFill>
                  <a:schemeClr val="hlink"/>
                </a:solidFill>
                <a:hlinkClick r:id="rId5"/>
              </a:rPr>
              <a:t>MyGoTriple page</a:t>
            </a:r>
            <a:endParaRPr u="sng">
              <a:solidFill>
                <a:schemeClr val="hlink"/>
              </a:solidFill>
            </a:endParaRPr>
          </a:p>
          <a:p>
            <a:pPr indent="-298450" lvl="0" marL="457200" rtl="0" algn="l">
              <a:lnSpc>
                <a:spcPct val="115000"/>
              </a:lnSpc>
              <a:spcBef>
                <a:spcPts val="0"/>
              </a:spcBef>
              <a:spcAft>
                <a:spcPts val="0"/>
              </a:spcAft>
              <a:buClr>
                <a:schemeClr val="dk1"/>
              </a:buClr>
              <a:buSzPts val="1100"/>
              <a:buAutoNum type="arabicPeriod"/>
            </a:pPr>
            <a:r>
              <a:rPr lang="en-US" u="sng">
                <a:solidFill>
                  <a:schemeClr val="hlink"/>
                </a:solidFill>
                <a:hlinkClick r:id="rId6"/>
              </a:rPr>
              <a:t>Figma boards with all these pages and some comments</a:t>
            </a:r>
            <a:endParaRPr u="sng">
              <a:solidFill>
                <a:schemeClr val="hlink"/>
              </a:solidFill>
            </a:endParaRPr>
          </a:p>
          <a:p>
            <a:pPr indent="0" lvl="0" marL="0" rtl="0" algn="l">
              <a:spcBef>
                <a:spcPts val="120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12df794ec2b_0_20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82" name="Google Shape;382;g12df794ec2b_0_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122b7173fbf_0_2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90000"/>
              </a:lnSpc>
              <a:spcBef>
                <a:spcPts val="0"/>
              </a:spcBef>
              <a:spcAft>
                <a:spcPts val="0"/>
              </a:spcAft>
              <a:buClr>
                <a:schemeClr val="dk1"/>
              </a:buClr>
              <a:buSzPts val="1200"/>
              <a:buFont typeface="Open Sans"/>
              <a:buAutoNum type="arabicPeriod"/>
            </a:pPr>
            <a:r>
              <a:rPr lang="en-US" sz="1200">
                <a:solidFill>
                  <a:schemeClr val="dk1"/>
                </a:solidFill>
                <a:latin typeface="Open Sans"/>
                <a:ea typeface="Open Sans"/>
                <a:cs typeface="Open Sans"/>
                <a:sym typeface="Open Sans"/>
              </a:rPr>
              <a:t>TRIPLE focuses on subject-specific and multilingual diversity on the one hand, and on the other hand enables researchers to identify not only data, but also other scientists and projects in the European research area across subject and language boundaries, and to reuse the data generated in these project contexts.</a:t>
            </a:r>
            <a:endParaRPr i="1" sz="1200">
              <a:solidFill>
                <a:schemeClr val="dk1"/>
              </a:solidFill>
              <a:latin typeface="Open Sans"/>
              <a:ea typeface="Open Sans"/>
              <a:cs typeface="Open Sans"/>
              <a:sym typeface="Open Sans"/>
            </a:endParaRPr>
          </a:p>
          <a:p>
            <a:pPr indent="-304800" lvl="0" marL="457200" rtl="0" algn="l">
              <a:lnSpc>
                <a:spcPct val="90000"/>
              </a:lnSpc>
              <a:spcBef>
                <a:spcPts val="0"/>
              </a:spcBef>
              <a:spcAft>
                <a:spcPts val="0"/>
              </a:spcAft>
              <a:buClr>
                <a:schemeClr val="dk1"/>
              </a:buClr>
              <a:buSzPts val="1200"/>
              <a:buFont typeface="Open Sans"/>
              <a:buAutoNum type="arabicPeriod"/>
            </a:pPr>
            <a:r>
              <a:rPr lang="en-US" sz="1200">
                <a:solidFill>
                  <a:schemeClr val="dk1"/>
                </a:solidFill>
                <a:latin typeface="Open Sans"/>
                <a:ea typeface="Open Sans"/>
                <a:cs typeface="Open Sans"/>
                <a:sym typeface="Open Sans"/>
              </a:rPr>
              <a:t>That is to say it is delivering scientific SSH data in </a:t>
            </a:r>
            <a:r>
              <a:rPr b="1" lang="en-US" sz="1200">
                <a:solidFill>
                  <a:schemeClr val="dk1"/>
                </a:solidFill>
                <a:latin typeface="Open Sans"/>
                <a:ea typeface="Open Sans"/>
                <a:cs typeface="Open Sans"/>
                <a:sym typeface="Open Sans"/>
              </a:rPr>
              <a:t>10 languages</a:t>
            </a:r>
            <a:r>
              <a:rPr lang="en-US" sz="1200">
                <a:solidFill>
                  <a:schemeClr val="dk1"/>
                </a:solidFill>
                <a:latin typeface="Open Sans"/>
                <a:ea typeface="Open Sans"/>
                <a:cs typeface="Open Sans"/>
                <a:sym typeface="Open Sans"/>
              </a:rPr>
              <a:t> (French, Spanish, English, German, Greek, Portuguese, Croatian, Italian, Polish and Ukrainian). We decided to focus on </a:t>
            </a:r>
            <a:r>
              <a:rPr b="1" lang="en-US" sz="1200">
                <a:solidFill>
                  <a:schemeClr val="dk1"/>
                </a:solidFill>
                <a:latin typeface="Open Sans"/>
                <a:ea typeface="Open Sans"/>
                <a:cs typeface="Open Sans"/>
                <a:sym typeface="Open Sans"/>
              </a:rPr>
              <a:t>languages less present</a:t>
            </a:r>
            <a:r>
              <a:rPr lang="en-US" sz="1200">
                <a:solidFill>
                  <a:schemeClr val="dk1"/>
                </a:solidFill>
                <a:latin typeface="Open Sans"/>
                <a:ea typeface="Open Sans"/>
                <a:cs typeface="Open Sans"/>
                <a:sym typeface="Open Sans"/>
              </a:rPr>
              <a:t> in the international exchange of knowledge and to confront the difficulties in </a:t>
            </a:r>
            <a:r>
              <a:rPr b="1" lang="en-US" sz="1200">
                <a:solidFill>
                  <a:schemeClr val="dk1"/>
                </a:solidFill>
                <a:latin typeface="Open Sans"/>
                <a:ea typeface="Open Sans"/>
                <a:cs typeface="Open Sans"/>
                <a:sym typeface="Open Sans"/>
              </a:rPr>
              <a:t>non-English speaking circuits</a:t>
            </a:r>
            <a:r>
              <a:rPr lang="en-US" sz="1200">
                <a:solidFill>
                  <a:schemeClr val="dk1"/>
                </a:solidFill>
                <a:latin typeface="Open Sans"/>
                <a:ea typeface="Open Sans"/>
                <a:cs typeface="Open Sans"/>
                <a:sym typeface="Open Sans"/>
              </a:rPr>
              <a:t>. We used </a:t>
            </a:r>
            <a:r>
              <a:rPr b="1" lang="en-US" sz="1200">
                <a:solidFill>
                  <a:schemeClr val="dk1"/>
                </a:solidFill>
                <a:latin typeface="Open Sans"/>
                <a:ea typeface="Open Sans"/>
                <a:cs typeface="Open Sans"/>
                <a:sym typeface="Open Sans"/>
              </a:rPr>
              <a:t>openly available</a:t>
            </a:r>
            <a:r>
              <a:rPr lang="en-US" sz="1200">
                <a:solidFill>
                  <a:schemeClr val="dk1"/>
                </a:solidFill>
                <a:latin typeface="Open Sans"/>
                <a:ea typeface="Open Sans"/>
                <a:cs typeface="Open Sans"/>
                <a:sym typeface="Open Sans"/>
              </a:rPr>
              <a:t> resources.</a:t>
            </a:r>
            <a:endParaRPr sz="1200">
              <a:solidFill>
                <a:schemeClr val="dk1"/>
              </a:solidFill>
              <a:latin typeface="Open Sans"/>
              <a:ea typeface="Open Sans"/>
              <a:cs typeface="Open Sans"/>
              <a:sym typeface="Open Sans"/>
            </a:endParaRPr>
          </a:p>
          <a:p>
            <a:pPr indent="-304800" lvl="0" marL="457200" rtl="0" algn="l">
              <a:lnSpc>
                <a:spcPct val="90000"/>
              </a:lnSpc>
              <a:spcBef>
                <a:spcPts val="0"/>
              </a:spcBef>
              <a:spcAft>
                <a:spcPts val="0"/>
              </a:spcAft>
              <a:buClr>
                <a:schemeClr val="dk1"/>
              </a:buClr>
              <a:buSzPts val="1200"/>
              <a:buFont typeface="Open Sans"/>
              <a:buAutoNum type="arabicPeriod"/>
            </a:pPr>
            <a:r>
              <a:rPr lang="en-US" sz="1200">
                <a:solidFill>
                  <a:schemeClr val="dk1"/>
                </a:solidFill>
                <a:latin typeface="Open Sans"/>
                <a:ea typeface="Open Sans"/>
                <a:cs typeface="Open Sans"/>
                <a:sym typeface="Open Sans"/>
              </a:rPr>
              <a:t>Innovative services increase the potentialities of the platform offering to the users new ways to work with the data : </a:t>
            </a:r>
            <a:r>
              <a:rPr lang="en-US" sz="1200">
                <a:solidFill>
                  <a:srgbClr val="3A3838"/>
                </a:solidFill>
              </a:rPr>
              <a:t>Crowdfunding service, Social network, Open annotation tool, Visualisations system and the Recommender system</a:t>
            </a:r>
            <a:endParaRPr sz="1200">
              <a:solidFill>
                <a:srgbClr val="3A3838"/>
              </a:solidFill>
            </a:endParaRPr>
          </a:p>
          <a:p>
            <a:pPr indent="0" lvl="0" marL="457200" rtl="0" algn="l">
              <a:lnSpc>
                <a:spcPct val="90000"/>
              </a:lnSpc>
              <a:spcBef>
                <a:spcPts val="0"/>
              </a:spcBef>
              <a:spcAft>
                <a:spcPts val="0"/>
              </a:spcAft>
              <a:buNone/>
            </a:pPr>
            <a:r>
              <a:t/>
            </a:r>
            <a:endParaRPr sz="1200">
              <a:solidFill>
                <a:srgbClr val="3A3838"/>
              </a:solidFill>
            </a:endParaRPr>
          </a:p>
          <a:p>
            <a:pPr indent="-304800" lvl="0" marL="457200" rtl="0" algn="l">
              <a:lnSpc>
                <a:spcPct val="90000"/>
              </a:lnSpc>
              <a:spcBef>
                <a:spcPts val="0"/>
              </a:spcBef>
              <a:spcAft>
                <a:spcPts val="0"/>
              </a:spcAft>
              <a:buClr>
                <a:schemeClr val="dk1"/>
              </a:buClr>
              <a:buSzPts val="1200"/>
              <a:buFont typeface="Open Sans"/>
              <a:buAutoNum type="arabicPeriod"/>
            </a:pPr>
            <a:r>
              <a:rPr lang="en-US" sz="1200">
                <a:solidFill>
                  <a:schemeClr val="dk1"/>
                </a:solidFill>
                <a:latin typeface="Open Sans"/>
                <a:ea typeface="Open Sans"/>
                <a:cs typeface="Open Sans"/>
                <a:sym typeface="Open Sans"/>
              </a:rPr>
              <a:t>The multilingual data have been enriched and annotated by aligning the vocabularies in the 10 languages, making them easily accessible regardless of the user's language. </a:t>
            </a:r>
            <a:endParaRPr sz="1200"/>
          </a:p>
        </p:txBody>
      </p:sp>
      <p:sp>
        <p:nvSpPr>
          <p:cNvPr id="142" name="Google Shape;142;g122b7173fbf_0_2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12df794ec2b_0_2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90" name="Google Shape;390;g12df794ec2b_0_2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12df794ec2b_0_2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03" name="Google Shape;403;g12df794ec2b_0_2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12df794ec2b_0_2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10" name="Google Shape;410;g12df794ec2b_0_2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12e53f507b8_1_1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7" name="Google Shape;417;g12e53f507b8_1_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sz="1200">
                <a:solidFill>
                  <a:schemeClr val="dk1"/>
                </a:solidFill>
              </a:rPr>
              <a:t>OPERAS is a European RI which coordinates and federate resources to address SSH scholarly communication needs. DARIAH collaborates </a:t>
            </a:r>
            <a:r>
              <a:rPr lang="en-US" sz="1200">
                <a:solidFill>
                  <a:schemeClr val="dk1"/>
                </a:solidFill>
              </a:rPr>
              <a:t>OPERAS and is a supporting member of the association. is a research infrastructure. It addresses SSH needs in the context of Open Science. The "Research for society" (COSEO) service began in January last year; The Diamond S project funded by cOAlition S is completed. </a:t>
            </a:r>
            <a:endParaRPr sz="12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US" sz="1200">
                <a:solidFill>
                  <a:schemeClr val="dk1"/>
                </a:solidFill>
                <a:latin typeface="Open Sans"/>
                <a:ea typeface="Open Sans"/>
                <a:cs typeface="Open Sans"/>
                <a:sym typeface="Open Sans"/>
              </a:rPr>
              <a:t>OPERAS is organised in Special Interest Groups (SIGs). </a:t>
            </a:r>
            <a:r>
              <a:rPr lang="en-US" sz="1350">
                <a:solidFill>
                  <a:srgbClr val="111111"/>
                </a:solidFill>
                <a:highlight>
                  <a:srgbClr val="FFFFFF"/>
                </a:highlight>
              </a:rPr>
              <a:t>Special Interest Groups are the place where new initiatives, new discussions take place and emerge. They work collaboratively, share information, watch, and prepare projects. The SIGs have recently published White Papers on their topics, accessible from the OPERAS website https://www.operas-eu.org/special-interest-group-living-book/</a:t>
            </a:r>
            <a:endParaRPr sz="1200">
              <a:solidFill>
                <a:schemeClr val="dk1"/>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12d1725c488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24" name="Google Shape;424;g12d1725c48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152400" rtl="0" algn="l">
              <a:lnSpc>
                <a:spcPct val="160000"/>
              </a:lnSpc>
              <a:spcBef>
                <a:spcPts val="0"/>
              </a:spcBef>
              <a:spcAft>
                <a:spcPts val="0"/>
              </a:spcAft>
              <a:buClr>
                <a:schemeClr val="dk1"/>
              </a:buClr>
              <a:buSzPts val="1100"/>
              <a:buFont typeface="Arial"/>
              <a:buNone/>
            </a:pPr>
            <a:r>
              <a:rPr lang="en-US" sz="1200">
                <a:solidFill>
                  <a:schemeClr val="dk1"/>
                </a:solidFill>
              </a:rPr>
              <a:t>OPERAS is constantly growing, </a:t>
            </a:r>
            <a:r>
              <a:rPr lang="en-US" sz="1000">
                <a:solidFill>
                  <a:schemeClr val="dk1"/>
                </a:solidFill>
              </a:rPr>
              <a:t>Georgia and Switzerland joint as latest and we have 3 supporting members </a:t>
            </a:r>
            <a:endParaRPr sz="1000">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the EA meets</a:t>
            </a:r>
            <a:r>
              <a:rPr lang="en-US">
                <a:solidFill>
                  <a:schemeClr val="dk1"/>
                </a:solidFill>
              </a:rPr>
              <a:t> each month to decide on the strategic decisions</a:t>
            </a:r>
            <a:endParaRPr sz="1000">
              <a:solidFill>
                <a:schemeClr val="dk1"/>
              </a:solidFill>
            </a:endParaRPr>
          </a:p>
          <a:p>
            <a:pPr indent="0" lvl="0" marL="304800" marR="190500" rtl="0" algn="l">
              <a:lnSpc>
                <a:spcPct val="160000"/>
              </a:lnSpc>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12e53f507b8_1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32" name="Google Shape;432;g12e53f507b8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41" name="Google Shape;441;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129381034cb_0_16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The project was launched in October 2019 for 42 months, it is a H2020 funded project and it gathers 21 partners coming from 15 European countries. </a:t>
            </a:r>
            <a:endParaRPr/>
          </a:p>
          <a:p>
            <a:pPr indent="0" lvl="0" marL="0" rtl="0" algn="l">
              <a:lnSpc>
                <a:spcPct val="100000"/>
              </a:lnSpc>
              <a:spcBef>
                <a:spcPts val="0"/>
              </a:spcBef>
              <a:spcAft>
                <a:spcPts val="0"/>
              </a:spcAft>
              <a:buSzPts val="1400"/>
              <a:buNone/>
            </a:pPr>
            <a:r>
              <a:rPr lang="en-US"/>
              <a:t>The first platform release was published in 2020 and the second one will in the coming weeks. We are constantly improving and implementing new features. On of the specificities of the project is the strong users' oriented approach, from the very beginning to define the needs and requirements and to make sure that as we go along in the development, we still fit the users' expectations. </a:t>
            </a:r>
            <a:endParaRPr/>
          </a:p>
        </p:txBody>
      </p:sp>
      <p:sp>
        <p:nvSpPr>
          <p:cNvPr id="149" name="Google Shape;149;g129381034cb_0_16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1502cc8a0c0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90000"/>
              </a:lnSpc>
              <a:spcBef>
                <a:spcPts val="0"/>
              </a:spcBef>
              <a:spcAft>
                <a:spcPts val="0"/>
              </a:spcAft>
              <a:buClr>
                <a:schemeClr val="dk1"/>
              </a:buClr>
              <a:buSzPts val="1200"/>
              <a:buFont typeface="Open Sans"/>
              <a:buAutoNum type="arabicPeriod"/>
            </a:pPr>
            <a:r>
              <a:rPr i="1" lang="en-US" sz="1200">
                <a:solidFill>
                  <a:schemeClr val="dk1"/>
                </a:solidFill>
                <a:latin typeface="Open Sans"/>
                <a:ea typeface="Open Sans"/>
                <a:cs typeface="Open Sans"/>
                <a:sym typeface="Open Sans"/>
              </a:rPr>
              <a:t>"The community of practice" concept to capture the idea that a group of people have a common interest in a certain area to deliver better learning and improved results by working together and sharing expertise, which benefits the larger collective.</a:t>
            </a:r>
            <a:endParaRPr sz="1200">
              <a:solidFill>
                <a:schemeClr val="dk1"/>
              </a:solidFill>
              <a:latin typeface="Open Sans"/>
              <a:ea typeface="Open Sans"/>
              <a:cs typeface="Open Sans"/>
              <a:sym typeface="Open Sans"/>
            </a:endParaRPr>
          </a:p>
          <a:p>
            <a:pPr indent="-304800" lvl="0" marL="457200" rtl="0" algn="l">
              <a:lnSpc>
                <a:spcPct val="90000"/>
              </a:lnSpc>
              <a:spcBef>
                <a:spcPts val="0"/>
              </a:spcBef>
              <a:spcAft>
                <a:spcPts val="0"/>
              </a:spcAft>
              <a:buClr>
                <a:schemeClr val="dk1"/>
              </a:buClr>
              <a:buSzPts val="1200"/>
              <a:buFont typeface="Open Sans"/>
              <a:buAutoNum type="arabicPeriod"/>
            </a:pPr>
            <a:r>
              <a:rPr lang="en-US" sz="1200">
                <a:solidFill>
                  <a:schemeClr val="dk1"/>
                </a:solidFill>
                <a:latin typeface="Open Sans"/>
                <a:ea typeface="Open Sans"/>
                <a:cs typeface="Open Sans"/>
                <a:sym typeface="Open Sans"/>
              </a:rPr>
              <a:t>TRIPLE focuses on subject-specific and multilingual diversity on the one hand, and on the other hand enables researchers to identify not only data, but also other scientists and projects in the European research area across subject and language boundaries, and to reuse the data generated in these project contexts.</a:t>
            </a:r>
            <a:endParaRPr i="1" sz="1200">
              <a:solidFill>
                <a:schemeClr val="dk1"/>
              </a:solidFill>
              <a:latin typeface="Open Sans"/>
              <a:ea typeface="Open Sans"/>
              <a:cs typeface="Open Sans"/>
              <a:sym typeface="Open Sans"/>
            </a:endParaRPr>
          </a:p>
          <a:p>
            <a:pPr indent="-304800" lvl="0" marL="457200" rtl="0" algn="l">
              <a:lnSpc>
                <a:spcPct val="90000"/>
              </a:lnSpc>
              <a:spcBef>
                <a:spcPts val="0"/>
              </a:spcBef>
              <a:spcAft>
                <a:spcPts val="0"/>
              </a:spcAft>
              <a:buClr>
                <a:schemeClr val="dk1"/>
              </a:buClr>
              <a:buSzPts val="1200"/>
              <a:buFont typeface="Open Sans"/>
              <a:buAutoNum type="arabicPeriod"/>
            </a:pPr>
            <a:r>
              <a:rPr lang="en-US" sz="1200">
                <a:solidFill>
                  <a:schemeClr val="dk1"/>
                </a:solidFill>
                <a:latin typeface="Open Sans"/>
                <a:ea typeface="Open Sans"/>
                <a:cs typeface="Open Sans"/>
                <a:sym typeface="Open Sans"/>
              </a:rPr>
              <a:t>That is to say it is delivering scientific SSH data in </a:t>
            </a:r>
            <a:r>
              <a:rPr b="1" lang="en-US" sz="1200">
                <a:solidFill>
                  <a:schemeClr val="dk1"/>
                </a:solidFill>
                <a:latin typeface="Open Sans"/>
                <a:ea typeface="Open Sans"/>
                <a:cs typeface="Open Sans"/>
                <a:sym typeface="Open Sans"/>
              </a:rPr>
              <a:t>10 languages</a:t>
            </a:r>
            <a:r>
              <a:rPr lang="en-US" sz="1200">
                <a:solidFill>
                  <a:schemeClr val="dk1"/>
                </a:solidFill>
                <a:latin typeface="Open Sans"/>
                <a:ea typeface="Open Sans"/>
                <a:cs typeface="Open Sans"/>
                <a:sym typeface="Open Sans"/>
              </a:rPr>
              <a:t> (French, Spanish, English, German, Greek, Portuguese, Croatian, Italian, Polish and Ukrainian). We decided to focus on </a:t>
            </a:r>
            <a:r>
              <a:rPr b="1" lang="en-US" sz="1200">
                <a:solidFill>
                  <a:schemeClr val="dk1"/>
                </a:solidFill>
                <a:latin typeface="Open Sans"/>
                <a:ea typeface="Open Sans"/>
                <a:cs typeface="Open Sans"/>
                <a:sym typeface="Open Sans"/>
              </a:rPr>
              <a:t>languages less present</a:t>
            </a:r>
            <a:r>
              <a:rPr lang="en-US" sz="1200">
                <a:solidFill>
                  <a:schemeClr val="dk1"/>
                </a:solidFill>
                <a:latin typeface="Open Sans"/>
                <a:ea typeface="Open Sans"/>
                <a:cs typeface="Open Sans"/>
                <a:sym typeface="Open Sans"/>
              </a:rPr>
              <a:t> in the international exchange of knowledge and to confront the difficulties in </a:t>
            </a:r>
            <a:r>
              <a:rPr b="1" lang="en-US" sz="1200">
                <a:solidFill>
                  <a:schemeClr val="dk1"/>
                </a:solidFill>
                <a:latin typeface="Open Sans"/>
                <a:ea typeface="Open Sans"/>
                <a:cs typeface="Open Sans"/>
                <a:sym typeface="Open Sans"/>
              </a:rPr>
              <a:t>non-English speaking circuits</a:t>
            </a:r>
            <a:r>
              <a:rPr lang="en-US" sz="1200">
                <a:solidFill>
                  <a:schemeClr val="dk1"/>
                </a:solidFill>
                <a:latin typeface="Open Sans"/>
                <a:ea typeface="Open Sans"/>
                <a:cs typeface="Open Sans"/>
                <a:sym typeface="Open Sans"/>
              </a:rPr>
              <a:t>. We used </a:t>
            </a:r>
            <a:r>
              <a:rPr b="1" lang="en-US" sz="1200">
                <a:solidFill>
                  <a:schemeClr val="dk1"/>
                </a:solidFill>
                <a:latin typeface="Open Sans"/>
                <a:ea typeface="Open Sans"/>
                <a:cs typeface="Open Sans"/>
                <a:sym typeface="Open Sans"/>
              </a:rPr>
              <a:t>openly available</a:t>
            </a:r>
            <a:r>
              <a:rPr lang="en-US" sz="1200">
                <a:solidFill>
                  <a:schemeClr val="dk1"/>
                </a:solidFill>
                <a:latin typeface="Open Sans"/>
                <a:ea typeface="Open Sans"/>
                <a:cs typeface="Open Sans"/>
                <a:sym typeface="Open Sans"/>
              </a:rPr>
              <a:t> resources.</a:t>
            </a:r>
            <a:endParaRPr sz="1200">
              <a:solidFill>
                <a:schemeClr val="dk1"/>
              </a:solidFill>
              <a:latin typeface="Open Sans"/>
              <a:ea typeface="Open Sans"/>
              <a:cs typeface="Open Sans"/>
              <a:sym typeface="Open Sans"/>
            </a:endParaRPr>
          </a:p>
          <a:p>
            <a:pPr indent="-304800" lvl="0" marL="457200" rtl="0" algn="l">
              <a:lnSpc>
                <a:spcPct val="90000"/>
              </a:lnSpc>
              <a:spcBef>
                <a:spcPts val="0"/>
              </a:spcBef>
              <a:spcAft>
                <a:spcPts val="0"/>
              </a:spcAft>
              <a:buClr>
                <a:schemeClr val="dk1"/>
              </a:buClr>
              <a:buSzPts val="1200"/>
              <a:buFont typeface="Open Sans"/>
              <a:buAutoNum type="arabicPeriod"/>
            </a:pPr>
            <a:r>
              <a:rPr lang="en-US" sz="1200">
                <a:solidFill>
                  <a:schemeClr val="dk1"/>
                </a:solidFill>
                <a:latin typeface="Open Sans"/>
                <a:ea typeface="Open Sans"/>
                <a:cs typeface="Open Sans"/>
                <a:sym typeface="Open Sans"/>
              </a:rPr>
              <a:t>Innovative services increase the potentialities of the platform offering to the users new ways to work with the data : </a:t>
            </a:r>
            <a:r>
              <a:rPr lang="en-US" sz="1200">
                <a:solidFill>
                  <a:srgbClr val="3A3838"/>
                </a:solidFill>
              </a:rPr>
              <a:t>Crowdfunding service, Social network, Open annotation tool, Visualisations system and the Recommender system</a:t>
            </a:r>
            <a:endParaRPr sz="1200">
              <a:solidFill>
                <a:srgbClr val="3A3838"/>
              </a:solidFill>
            </a:endParaRPr>
          </a:p>
          <a:p>
            <a:pPr indent="0" lvl="0" marL="457200" rtl="0" algn="l">
              <a:lnSpc>
                <a:spcPct val="90000"/>
              </a:lnSpc>
              <a:spcBef>
                <a:spcPts val="0"/>
              </a:spcBef>
              <a:spcAft>
                <a:spcPts val="0"/>
              </a:spcAft>
              <a:buNone/>
            </a:pPr>
            <a:r>
              <a:t/>
            </a:r>
            <a:endParaRPr sz="1200">
              <a:solidFill>
                <a:srgbClr val="3A3838"/>
              </a:solidFill>
            </a:endParaRPr>
          </a:p>
          <a:p>
            <a:pPr indent="-304800" lvl="0" marL="457200" rtl="0" algn="l">
              <a:lnSpc>
                <a:spcPct val="90000"/>
              </a:lnSpc>
              <a:spcBef>
                <a:spcPts val="0"/>
              </a:spcBef>
              <a:spcAft>
                <a:spcPts val="0"/>
              </a:spcAft>
              <a:buClr>
                <a:schemeClr val="dk1"/>
              </a:buClr>
              <a:buSzPts val="1200"/>
              <a:buFont typeface="Open Sans"/>
              <a:buAutoNum type="arabicPeriod"/>
            </a:pPr>
            <a:r>
              <a:rPr lang="en-US" sz="1200">
                <a:solidFill>
                  <a:schemeClr val="dk1"/>
                </a:solidFill>
                <a:latin typeface="Open Sans"/>
                <a:ea typeface="Open Sans"/>
                <a:cs typeface="Open Sans"/>
                <a:sym typeface="Open Sans"/>
              </a:rPr>
              <a:t>The multilingual data have been enriched and annotated by aligning the vocabularies in the 10 languages, making them easily accessible regardless of the user's language. </a:t>
            </a:r>
            <a:endParaRPr sz="1200"/>
          </a:p>
        </p:txBody>
      </p:sp>
      <p:sp>
        <p:nvSpPr>
          <p:cNvPr id="156" name="Google Shape;156;g1502cc8a0c0_0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122b7173fbf_0_68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Why an additional platform : GoTriple answers to 2 scientific studies led by the OPERAS research infrastructure highlighting that SSH suffer from a strong fragmentation due to a strong diversity in the disciplines, in the languages and resources are dispersed throughout many repositories. Because we still miss standards and interoperability SSH research are underused in relation to their usefulness with 2 ways of improvement that are the interdisciplinarity and the societal impacts</a:t>
            </a:r>
            <a:endParaRPr/>
          </a:p>
        </p:txBody>
      </p:sp>
      <p:sp>
        <p:nvSpPr>
          <p:cNvPr id="163" name="Google Shape;163;g122b7173fbf_0_6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b="1">
              <a:solidFill>
                <a:schemeClr val="dk1"/>
              </a:solidFill>
              <a:highlight>
                <a:srgbClr val="FFFF00"/>
              </a:highlight>
            </a:endParaRPr>
          </a:p>
        </p:txBody>
      </p:sp>
      <p:sp>
        <p:nvSpPr>
          <p:cNvPr id="170" name="Google Shape;170;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122b7173fbf_0_7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 name="Google Shape;179;g122b7173fbf_0_79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0" lang="en-US" sz="1200" u="none" strike="noStrike">
                <a:solidFill>
                  <a:schemeClr val="dk1"/>
                </a:solidFill>
                <a:latin typeface="Calibri"/>
                <a:ea typeface="Calibri"/>
                <a:cs typeface="Calibri"/>
                <a:sym typeface="Calibri"/>
              </a:rPr>
              <a:t>User-orientation</a:t>
            </a:r>
            <a:r>
              <a:rPr b="0" i="0" lang="en-US" sz="1200" u="none" strike="noStrike">
                <a:solidFill>
                  <a:schemeClr val="dk1"/>
                </a:solidFill>
                <a:latin typeface="Calibri"/>
                <a:ea typeface="Calibri"/>
                <a:cs typeface="Calibri"/>
                <a:sym typeface="Calibri"/>
              </a:rPr>
              <a:t>: </a:t>
            </a:r>
            <a:endParaRPr b="0"/>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TRIPLE integrates co-design principles into research and the development of new services. Users are key to all phases of the process, from needs analysis to tool testing and evaluation, as they know best how they work and what they need.</a:t>
            </a:r>
            <a:endParaRPr b="0"/>
          </a:p>
          <a:p>
            <a:pPr indent="0" lvl="0" marL="0" rtl="0" algn="l">
              <a:spcBef>
                <a:spcPts val="0"/>
              </a:spcBef>
              <a:spcAft>
                <a:spcPts val="0"/>
              </a:spcAft>
              <a:buNone/>
            </a:pPr>
            <a:r>
              <a:rPr b="1" i="0" lang="en-US" sz="1200" u="none" strike="noStrike">
                <a:solidFill>
                  <a:schemeClr val="dk1"/>
                </a:solidFill>
                <a:latin typeface="Calibri"/>
                <a:ea typeface="Calibri"/>
                <a:cs typeface="Calibri"/>
                <a:sym typeface="Calibri"/>
              </a:rPr>
              <a:t>Strong ties between research, industry and society</a:t>
            </a:r>
            <a:r>
              <a:rPr b="0" i="0" lang="en-US" sz="1200" u="none" strike="noStrike">
                <a:solidFill>
                  <a:schemeClr val="dk1"/>
                </a:solidFill>
                <a:latin typeface="Calibri"/>
                <a:ea typeface="Calibri"/>
                <a:cs typeface="Calibri"/>
                <a:sym typeface="Calibri"/>
              </a:rPr>
              <a:t>:</a:t>
            </a:r>
            <a:endParaRPr b="0"/>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TRIPLE facilitates more efficient and effective SSH research for societies at large by involving public institutions and companies into scientific projects, thus strengthening the links between different types of stakeholders.</a:t>
            </a:r>
            <a:endParaRPr b="0"/>
          </a:p>
          <a:p>
            <a:pPr indent="0" lvl="0" marL="0" rtl="0" algn="l">
              <a:spcBef>
                <a:spcPts val="0"/>
              </a:spcBef>
              <a:spcAft>
                <a:spcPts val="0"/>
              </a:spcAft>
              <a:buNone/>
            </a:pPr>
            <a:r>
              <a:rPr b="1" i="0" lang="en-US" sz="1200" u="none" strike="noStrike">
                <a:solidFill>
                  <a:schemeClr val="dk1"/>
                </a:solidFill>
                <a:latin typeface="Calibri"/>
                <a:ea typeface="Calibri"/>
                <a:cs typeface="Calibri"/>
                <a:sym typeface="Calibri"/>
              </a:rPr>
              <a:t>Reconnection of culture and science</a:t>
            </a:r>
            <a:r>
              <a:rPr b="0" i="0" lang="en-US" sz="1200" u="none" strike="noStrike">
                <a:solidFill>
                  <a:schemeClr val="dk1"/>
                </a:solidFill>
                <a:latin typeface="Calibri"/>
                <a:ea typeface="Calibri"/>
                <a:cs typeface="Calibri"/>
                <a:sym typeface="Calibri"/>
              </a:rPr>
              <a:t>:</a:t>
            </a:r>
            <a:endParaRPr b="0"/>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TRIPLE is not only a platform that ensures the discoverability of SSH resources and facilitates collaborations, but also a cultural platform to discover, understand and highlight European diversity in terms of societies, languages and practices. It helps to promote cultural diversity in Europe.</a:t>
            </a:r>
            <a:r>
              <a:rPr b="0" lang="en-US"/>
              <a:t> </a:t>
            </a:r>
            <a:endParaRPr/>
          </a:p>
          <a:p>
            <a:pPr indent="0" lvl="0" marL="0" rtl="0" algn="l">
              <a:spcBef>
                <a:spcPts val="0"/>
              </a:spcBef>
              <a:spcAft>
                <a:spcPts val="0"/>
              </a:spcAft>
              <a:buNone/>
            </a:pPr>
            <a:r>
              <a:rPr b="1" i="0" lang="en-US" sz="1200" u="none" strike="noStrike">
                <a:solidFill>
                  <a:schemeClr val="dk1"/>
                </a:solidFill>
                <a:latin typeface="Calibri"/>
                <a:ea typeface="Calibri"/>
                <a:cs typeface="Calibri"/>
                <a:sym typeface="Calibri"/>
              </a:rPr>
              <a:t>Contribution to the objectives of Open Science</a:t>
            </a:r>
            <a:r>
              <a:rPr b="0" i="0" lang="en-US" sz="1200" u="none" strike="noStrike">
                <a:solidFill>
                  <a:schemeClr val="dk1"/>
                </a:solidFill>
                <a:latin typeface="Calibri"/>
                <a:ea typeface="Calibri"/>
                <a:cs typeface="Calibri"/>
                <a:sym typeface="Calibri"/>
              </a:rPr>
              <a:t>: </a:t>
            </a:r>
            <a:endParaRPr b="0"/>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TRIPLE improves the access to open content and resources and facilitates collaborations across disciplinary and language boundaries. Data sharing and usage according to the FAIR principles - Findable, Accessible, Interoperable, Reusable - is fostered.</a:t>
            </a:r>
            <a:endParaRPr b="0"/>
          </a:p>
          <a:p>
            <a:pPr indent="0" lvl="0" marL="0" rtl="0" algn="l">
              <a:spcBef>
                <a:spcPts val="0"/>
              </a:spcBef>
              <a:spcAft>
                <a:spcPts val="0"/>
              </a:spcAft>
              <a:buNone/>
            </a:pPr>
            <a:r>
              <a:rPr b="1" i="0" lang="en-US" sz="1200" u="none" strike="noStrike">
                <a:solidFill>
                  <a:schemeClr val="dk1"/>
                </a:solidFill>
                <a:latin typeface="Calibri"/>
                <a:ea typeface="Calibri"/>
                <a:cs typeface="Calibri"/>
                <a:sym typeface="Calibri"/>
              </a:rPr>
              <a:t>Integration into the European Open Science Cloud (EOSC)</a:t>
            </a:r>
            <a:r>
              <a:rPr b="0" i="0" lang="en-US" sz="1200" u="none" strike="noStrike">
                <a:solidFill>
                  <a:schemeClr val="dk1"/>
                </a:solidFill>
                <a:latin typeface="Calibri"/>
                <a:ea typeface="Calibri"/>
                <a:cs typeface="Calibri"/>
                <a:sym typeface="Calibri"/>
              </a:rPr>
              <a:t>:</a:t>
            </a:r>
            <a:endParaRPr b="0"/>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Because of a close link with the SSH Open Cloud (SSHOC) project, TRIPLE will be a major component of the SSH marketplace, which will be the entry door of the EOSC for all the different SSH services. Through TRIPLE, new innovative actors will be involved in the complex EOSC ecosystem.</a:t>
            </a:r>
            <a:endParaRPr/>
          </a:p>
        </p:txBody>
      </p:sp>
      <p:sp>
        <p:nvSpPr>
          <p:cNvPr id="180" name="Google Shape;180;g122b7173fbf_0_79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12df794ec2b_0_7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12df794ec2b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Κενή" type="blank">
  <p:cSld name="BLANK">
    <p:spTree>
      <p:nvGrpSpPr>
        <p:cNvPr id="9" name="Shape 9"/>
        <p:cNvGrpSpPr/>
        <p:nvPr/>
      </p:nvGrpSpPr>
      <p:grpSpPr>
        <a:xfrm>
          <a:off x="0" y="0"/>
          <a:ext cx="0" cy="0"/>
          <a:chOff x="0" y="0"/>
          <a:chExt cx="0" cy="0"/>
        </a:xfrm>
      </p:grpSpPr>
      <p:sp>
        <p:nvSpPr>
          <p:cNvPr id="10" name="Google Shape;10;p2"/>
          <p:cNvSpPr txBox="1"/>
          <p:nvPr>
            <p:ph idx="12" type="sldNum"/>
          </p:nvPr>
        </p:nvSpPr>
        <p:spPr>
          <a:xfrm>
            <a:off x="11099800" y="3065967"/>
            <a:ext cx="676082"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1400"/>
              <a:buNone/>
              <a:defRPr b="0" i="0" sz="1400" u="none" cap="none" strike="noStrike">
                <a:solidFill>
                  <a:srgbClr val="7F7F7F"/>
                </a:solidFill>
                <a:latin typeface="Arial"/>
                <a:ea typeface="Arial"/>
                <a:cs typeface="Arial"/>
                <a:sym typeface="Arial"/>
              </a:defRPr>
            </a:lvl1pPr>
            <a:lvl2pPr indent="0" lvl="1" marL="0" algn="r">
              <a:lnSpc>
                <a:spcPct val="100000"/>
              </a:lnSpc>
              <a:spcBef>
                <a:spcPts val="0"/>
              </a:spcBef>
              <a:spcAft>
                <a:spcPts val="0"/>
              </a:spcAft>
              <a:buSzPts val="1400"/>
              <a:buNone/>
              <a:defRPr b="0" i="0" sz="1400" u="none" cap="none" strike="noStrike">
                <a:solidFill>
                  <a:srgbClr val="7F7F7F"/>
                </a:solidFill>
                <a:latin typeface="Arial"/>
                <a:ea typeface="Arial"/>
                <a:cs typeface="Arial"/>
                <a:sym typeface="Arial"/>
              </a:defRPr>
            </a:lvl2pPr>
            <a:lvl3pPr indent="0" lvl="2" marL="0" algn="r">
              <a:lnSpc>
                <a:spcPct val="100000"/>
              </a:lnSpc>
              <a:spcBef>
                <a:spcPts val="0"/>
              </a:spcBef>
              <a:spcAft>
                <a:spcPts val="0"/>
              </a:spcAft>
              <a:buSzPts val="1400"/>
              <a:buNone/>
              <a:defRPr b="0" i="0" sz="1400" u="none" cap="none" strike="noStrike">
                <a:solidFill>
                  <a:srgbClr val="7F7F7F"/>
                </a:solidFill>
                <a:latin typeface="Arial"/>
                <a:ea typeface="Arial"/>
                <a:cs typeface="Arial"/>
                <a:sym typeface="Arial"/>
              </a:defRPr>
            </a:lvl3pPr>
            <a:lvl4pPr indent="0" lvl="3" marL="0" algn="r">
              <a:lnSpc>
                <a:spcPct val="100000"/>
              </a:lnSpc>
              <a:spcBef>
                <a:spcPts val="0"/>
              </a:spcBef>
              <a:spcAft>
                <a:spcPts val="0"/>
              </a:spcAft>
              <a:buSzPts val="1400"/>
              <a:buNone/>
              <a:defRPr b="0" i="0" sz="1400" u="none" cap="none" strike="noStrike">
                <a:solidFill>
                  <a:srgbClr val="7F7F7F"/>
                </a:solidFill>
                <a:latin typeface="Arial"/>
                <a:ea typeface="Arial"/>
                <a:cs typeface="Arial"/>
                <a:sym typeface="Arial"/>
              </a:defRPr>
            </a:lvl4pPr>
            <a:lvl5pPr indent="0" lvl="4" marL="0" algn="r">
              <a:lnSpc>
                <a:spcPct val="100000"/>
              </a:lnSpc>
              <a:spcBef>
                <a:spcPts val="0"/>
              </a:spcBef>
              <a:spcAft>
                <a:spcPts val="0"/>
              </a:spcAft>
              <a:buSzPts val="1400"/>
              <a:buNone/>
              <a:defRPr b="0" i="0" sz="1400" u="none" cap="none" strike="noStrike">
                <a:solidFill>
                  <a:srgbClr val="7F7F7F"/>
                </a:solidFill>
                <a:latin typeface="Arial"/>
                <a:ea typeface="Arial"/>
                <a:cs typeface="Arial"/>
                <a:sym typeface="Arial"/>
              </a:defRPr>
            </a:lvl5pPr>
            <a:lvl6pPr indent="0" lvl="5" marL="0" algn="r">
              <a:lnSpc>
                <a:spcPct val="100000"/>
              </a:lnSpc>
              <a:spcBef>
                <a:spcPts val="0"/>
              </a:spcBef>
              <a:spcAft>
                <a:spcPts val="0"/>
              </a:spcAft>
              <a:buSzPts val="1400"/>
              <a:buNone/>
              <a:defRPr b="0" i="0" sz="1400" u="none" cap="none" strike="noStrike">
                <a:solidFill>
                  <a:srgbClr val="7F7F7F"/>
                </a:solidFill>
                <a:latin typeface="Arial"/>
                <a:ea typeface="Arial"/>
                <a:cs typeface="Arial"/>
                <a:sym typeface="Arial"/>
              </a:defRPr>
            </a:lvl6pPr>
            <a:lvl7pPr indent="0" lvl="6" marL="0" algn="r">
              <a:lnSpc>
                <a:spcPct val="100000"/>
              </a:lnSpc>
              <a:spcBef>
                <a:spcPts val="0"/>
              </a:spcBef>
              <a:spcAft>
                <a:spcPts val="0"/>
              </a:spcAft>
              <a:buSzPts val="1400"/>
              <a:buNone/>
              <a:defRPr b="0" i="0" sz="1400" u="none" cap="none" strike="noStrike">
                <a:solidFill>
                  <a:srgbClr val="7F7F7F"/>
                </a:solidFill>
                <a:latin typeface="Arial"/>
                <a:ea typeface="Arial"/>
                <a:cs typeface="Arial"/>
                <a:sym typeface="Arial"/>
              </a:defRPr>
            </a:lvl7pPr>
            <a:lvl8pPr indent="0" lvl="7" marL="0" algn="r">
              <a:lnSpc>
                <a:spcPct val="100000"/>
              </a:lnSpc>
              <a:spcBef>
                <a:spcPts val="0"/>
              </a:spcBef>
              <a:spcAft>
                <a:spcPts val="0"/>
              </a:spcAft>
              <a:buSzPts val="1400"/>
              <a:buNone/>
              <a:defRPr b="0" i="0" sz="1400" u="none" cap="none" strike="noStrike">
                <a:solidFill>
                  <a:srgbClr val="7F7F7F"/>
                </a:solidFill>
                <a:latin typeface="Arial"/>
                <a:ea typeface="Arial"/>
                <a:cs typeface="Arial"/>
                <a:sym typeface="Arial"/>
              </a:defRPr>
            </a:lvl8pPr>
            <a:lvl9pPr indent="0" lvl="8" marL="0" algn="r">
              <a:lnSpc>
                <a:spcPct val="100000"/>
              </a:lnSpc>
              <a:spcBef>
                <a:spcPts val="0"/>
              </a:spcBef>
              <a:spcAft>
                <a:spcPts val="0"/>
              </a:spcAft>
              <a:buSzPts val="1400"/>
              <a:buNone/>
              <a:defRPr b="0" i="0" sz="14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0" name="Shape 50"/>
        <p:cNvGrpSpPr/>
        <p:nvPr/>
      </p:nvGrpSpPr>
      <p:grpSpPr>
        <a:xfrm>
          <a:off x="0" y="0"/>
          <a:ext cx="0" cy="0"/>
          <a:chOff x="0" y="0"/>
          <a:chExt cx="0" cy="0"/>
        </a:xfrm>
      </p:grpSpPr>
      <p:sp>
        <p:nvSpPr>
          <p:cNvPr id="51" name="Google Shape;51;p11"/>
          <p:cNvSpPr txBox="1"/>
          <p:nvPr>
            <p:ph type="title"/>
          </p:nvPr>
        </p:nvSpPr>
        <p:spPr>
          <a:xfrm>
            <a:off x="415600" y="593367"/>
            <a:ext cx="11360700" cy="763500"/>
          </a:xfrm>
          <a:prstGeom prst="rect">
            <a:avLst/>
          </a:prstGeom>
          <a:noFill/>
          <a:ln>
            <a:noFill/>
          </a:ln>
        </p:spPr>
        <p:txBody>
          <a:bodyPr anchorCtr="0" anchor="t" bIns="91425" lIns="91425" spcFirstLastPara="1" rIns="91425" wrap="square" tIns="91425">
            <a:normAutofit/>
          </a:bodyPr>
          <a:lstStyle>
            <a:lvl1pPr lvl="0" rtl="0" algn="l">
              <a:lnSpc>
                <a:spcPct val="9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52" name="Google Shape;52;p11"/>
          <p:cNvSpPr txBox="1"/>
          <p:nvPr>
            <p:ph idx="1" type="body"/>
          </p:nvPr>
        </p:nvSpPr>
        <p:spPr>
          <a:xfrm>
            <a:off x="415600" y="1536633"/>
            <a:ext cx="11360700" cy="4555200"/>
          </a:xfrm>
          <a:prstGeom prst="rect">
            <a:avLst/>
          </a:prstGeom>
          <a:noFill/>
          <a:ln>
            <a:noFill/>
          </a:ln>
        </p:spPr>
        <p:txBody>
          <a:bodyPr anchorCtr="0" anchor="t" bIns="91425" lIns="91425" spcFirstLastPara="1" rIns="91425" wrap="square" tIns="91425">
            <a:normAutofit/>
          </a:bodyPr>
          <a:lstStyle>
            <a:lvl1pPr indent="-342900" lvl="0" marL="457200" rtl="0" algn="l">
              <a:lnSpc>
                <a:spcPct val="90000"/>
              </a:lnSpc>
              <a:spcBef>
                <a:spcPts val="0"/>
              </a:spcBef>
              <a:spcAft>
                <a:spcPts val="0"/>
              </a:spcAft>
              <a:buSzPts val="1800"/>
              <a:buChar char="●"/>
              <a:defRPr/>
            </a:lvl1pPr>
            <a:lvl2pPr indent="-317500" lvl="1" marL="914400" rtl="0" algn="l">
              <a:lnSpc>
                <a:spcPct val="90000"/>
              </a:lnSpc>
              <a:spcBef>
                <a:spcPts val="0"/>
              </a:spcBef>
              <a:spcAft>
                <a:spcPts val="0"/>
              </a:spcAft>
              <a:buSzPts val="1400"/>
              <a:buChar char="○"/>
              <a:defRPr/>
            </a:lvl2pPr>
            <a:lvl3pPr indent="-317500" lvl="2" marL="1371600" rtl="0" algn="l">
              <a:lnSpc>
                <a:spcPct val="90000"/>
              </a:lnSpc>
              <a:spcBef>
                <a:spcPts val="0"/>
              </a:spcBef>
              <a:spcAft>
                <a:spcPts val="0"/>
              </a:spcAft>
              <a:buSzPts val="1400"/>
              <a:buChar char="■"/>
              <a:defRPr/>
            </a:lvl3pPr>
            <a:lvl4pPr indent="-317500" lvl="3" marL="1828800" rtl="0" algn="l">
              <a:lnSpc>
                <a:spcPct val="90000"/>
              </a:lnSpc>
              <a:spcBef>
                <a:spcPts val="0"/>
              </a:spcBef>
              <a:spcAft>
                <a:spcPts val="0"/>
              </a:spcAft>
              <a:buSzPts val="1400"/>
              <a:buChar char="●"/>
              <a:defRPr/>
            </a:lvl4pPr>
            <a:lvl5pPr indent="-317500" lvl="4" marL="2286000" rtl="0" algn="l">
              <a:lnSpc>
                <a:spcPct val="90000"/>
              </a:lnSpc>
              <a:spcBef>
                <a:spcPts val="0"/>
              </a:spcBef>
              <a:spcAft>
                <a:spcPts val="0"/>
              </a:spcAft>
              <a:buSzPts val="1400"/>
              <a:buChar char="○"/>
              <a:defRPr/>
            </a:lvl5pPr>
            <a:lvl6pPr indent="-317500" lvl="5" marL="2743200" rtl="0" algn="l">
              <a:lnSpc>
                <a:spcPct val="90000"/>
              </a:lnSpc>
              <a:spcBef>
                <a:spcPts val="0"/>
              </a:spcBef>
              <a:spcAft>
                <a:spcPts val="0"/>
              </a:spcAft>
              <a:buSzPts val="1400"/>
              <a:buChar char="■"/>
              <a:defRPr/>
            </a:lvl6pPr>
            <a:lvl7pPr indent="-317500" lvl="6" marL="3200400" rtl="0" algn="l">
              <a:lnSpc>
                <a:spcPct val="90000"/>
              </a:lnSpc>
              <a:spcBef>
                <a:spcPts val="0"/>
              </a:spcBef>
              <a:spcAft>
                <a:spcPts val="0"/>
              </a:spcAft>
              <a:buSzPts val="1400"/>
              <a:buChar char="●"/>
              <a:defRPr/>
            </a:lvl7pPr>
            <a:lvl8pPr indent="-317500" lvl="7" marL="3657600" rtl="0" algn="l">
              <a:lnSpc>
                <a:spcPct val="90000"/>
              </a:lnSpc>
              <a:spcBef>
                <a:spcPts val="0"/>
              </a:spcBef>
              <a:spcAft>
                <a:spcPts val="0"/>
              </a:spcAft>
              <a:buSzPts val="1400"/>
              <a:buChar char="○"/>
              <a:defRPr/>
            </a:lvl8pPr>
            <a:lvl9pPr indent="-317500" lvl="8" marL="4114800" rtl="0" algn="l">
              <a:lnSpc>
                <a:spcPct val="90000"/>
              </a:lnSpc>
              <a:spcBef>
                <a:spcPts val="0"/>
              </a:spcBef>
              <a:spcAft>
                <a:spcPts val="0"/>
              </a:spcAft>
              <a:buSzPts val="1400"/>
              <a:buChar char="■"/>
              <a:defRPr/>
            </a:lvl9pPr>
          </a:lstStyle>
          <a:p/>
        </p:txBody>
      </p:sp>
      <p:sp>
        <p:nvSpPr>
          <p:cNvPr id="53" name="Google Shape;53;p11"/>
          <p:cNvSpPr txBox="1"/>
          <p:nvPr>
            <p:ph idx="12" type="sldNum"/>
          </p:nvPr>
        </p:nvSpPr>
        <p:spPr>
          <a:xfrm>
            <a:off x="11296611" y="6217623"/>
            <a:ext cx="731700" cy="524700"/>
          </a:xfrm>
          <a:prstGeom prst="rect">
            <a:avLst/>
          </a:prstGeom>
          <a:noFill/>
          <a:ln>
            <a:noFill/>
          </a:ln>
        </p:spPr>
        <p:txBody>
          <a:bodyPr anchorCtr="0" anchor="ctr" bIns="91425" lIns="91425" spcFirstLastPara="1" rIns="91425" wrap="square" tIns="91425">
            <a:normAutofit/>
          </a:bodyPr>
          <a:lstStyle>
            <a:lvl1pPr indent="0" lvl="0" marL="0" rtl="0" algn="r">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indent="0" lvl="1" marL="0" rtl="0" algn="r">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0" lvl="2" marL="0" rtl="0" algn="r">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0" lvl="3" marL="0" rtl="0" algn="r">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0" lvl="4" marL="0" rtl="0" algn="r">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0" lvl="5" marL="0" rtl="0" algn="r">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0" lvl="6" marL="0" rtl="0" algn="r">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0" lvl="7" marL="0" rtl="0" algn="r">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0" lvl="8" marL="0" rtl="0" algn="r">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OBJECT_1">
    <p:spTree>
      <p:nvGrpSpPr>
        <p:cNvPr id="54" name="Shape 54"/>
        <p:cNvGrpSpPr/>
        <p:nvPr/>
      </p:nvGrpSpPr>
      <p:grpSpPr>
        <a:xfrm>
          <a:off x="0" y="0"/>
          <a:ext cx="0" cy="0"/>
          <a:chOff x="0" y="0"/>
          <a:chExt cx="0" cy="0"/>
        </a:xfrm>
      </p:grpSpPr>
      <p:sp>
        <p:nvSpPr>
          <p:cNvPr id="55" name="Google Shape;55;p12"/>
          <p:cNvSpPr txBox="1"/>
          <p:nvPr>
            <p:ph idx="11" type="ftr"/>
          </p:nvPr>
        </p:nvSpPr>
        <p:spPr>
          <a:xfrm>
            <a:off x="4145280" y="6377940"/>
            <a:ext cx="3901500" cy="342900"/>
          </a:xfrm>
          <a:prstGeom prst="rect">
            <a:avLst/>
          </a:prstGeom>
          <a:noFill/>
          <a:ln>
            <a:noFill/>
          </a:ln>
        </p:spPr>
        <p:txBody>
          <a:bodyPr anchorCtr="0" anchor="t" bIns="0" lIns="0" spcFirstLastPara="1" rIns="0" wrap="square" tIns="0">
            <a:spAutoFit/>
          </a:bodyPr>
          <a:lstStyle>
            <a:lvl1pPr lvl="0" rtl="0" algn="ctr">
              <a:spcBef>
                <a:spcPts val="0"/>
              </a:spcBef>
              <a:spcAft>
                <a:spcPts val="0"/>
              </a:spcAft>
              <a:buSzPts val="800"/>
              <a:buNone/>
              <a:defRPr sz="800">
                <a:solidFill>
                  <a:srgbClr val="888888"/>
                </a:solidFill>
              </a:defRPr>
            </a:lvl1pPr>
            <a:lvl2pPr lvl="1" rtl="0" algn="l">
              <a:spcBef>
                <a:spcPts val="0"/>
              </a:spcBef>
              <a:spcAft>
                <a:spcPts val="0"/>
              </a:spcAft>
              <a:buSzPts val="800"/>
              <a:buNone/>
              <a:defRPr sz="800"/>
            </a:lvl2pPr>
            <a:lvl3pPr lvl="2" rtl="0" algn="l">
              <a:spcBef>
                <a:spcPts val="0"/>
              </a:spcBef>
              <a:spcAft>
                <a:spcPts val="0"/>
              </a:spcAft>
              <a:buSzPts val="800"/>
              <a:buNone/>
              <a:defRPr sz="800"/>
            </a:lvl3pPr>
            <a:lvl4pPr lvl="3" rtl="0" algn="l">
              <a:spcBef>
                <a:spcPts val="0"/>
              </a:spcBef>
              <a:spcAft>
                <a:spcPts val="0"/>
              </a:spcAft>
              <a:buSzPts val="800"/>
              <a:buNone/>
              <a:defRPr sz="800"/>
            </a:lvl4pPr>
            <a:lvl5pPr lvl="4" rtl="0" algn="l">
              <a:spcBef>
                <a:spcPts val="0"/>
              </a:spcBef>
              <a:spcAft>
                <a:spcPts val="0"/>
              </a:spcAft>
              <a:buSzPts val="800"/>
              <a:buNone/>
              <a:defRPr sz="800"/>
            </a:lvl5pPr>
            <a:lvl6pPr lvl="5" rtl="0" algn="l">
              <a:spcBef>
                <a:spcPts val="0"/>
              </a:spcBef>
              <a:spcAft>
                <a:spcPts val="0"/>
              </a:spcAft>
              <a:buSzPts val="800"/>
              <a:buNone/>
              <a:defRPr sz="800"/>
            </a:lvl6pPr>
            <a:lvl7pPr lvl="6" rtl="0" algn="l">
              <a:spcBef>
                <a:spcPts val="0"/>
              </a:spcBef>
              <a:spcAft>
                <a:spcPts val="0"/>
              </a:spcAft>
              <a:buSzPts val="800"/>
              <a:buNone/>
              <a:defRPr sz="800"/>
            </a:lvl7pPr>
            <a:lvl8pPr lvl="7" rtl="0" algn="l">
              <a:spcBef>
                <a:spcPts val="0"/>
              </a:spcBef>
              <a:spcAft>
                <a:spcPts val="0"/>
              </a:spcAft>
              <a:buSzPts val="800"/>
              <a:buNone/>
              <a:defRPr sz="800"/>
            </a:lvl8pPr>
            <a:lvl9pPr lvl="8" rtl="0" algn="l">
              <a:spcBef>
                <a:spcPts val="0"/>
              </a:spcBef>
              <a:spcAft>
                <a:spcPts val="0"/>
              </a:spcAft>
              <a:buSzPts val="800"/>
              <a:buNone/>
              <a:defRPr sz="800"/>
            </a:lvl9pPr>
          </a:lstStyle>
          <a:p/>
        </p:txBody>
      </p:sp>
      <p:sp>
        <p:nvSpPr>
          <p:cNvPr id="56" name="Google Shape;56;p12"/>
          <p:cNvSpPr txBox="1"/>
          <p:nvPr>
            <p:ph idx="10" type="dt"/>
          </p:nvPr>
        </p:nvSpPr>
        <p:spPr>
          <a:xfrm>
            <a:off x="609600" y="6377940"/>
            <a:ext cx="2804100" cy="342900"/>
          </a:xfrm>
          <a:prstGeom prst="rect">
            <a:avLst/>
          </a:prstGeom>
          <a:noFill/>
          <a:ln>
            <a:noFill/>
          </a:ln>
        </p:spPr>
        <p:txBody>
          <a:bodyPr anchorCtr="0" anchor="t" bIns="0" lIns="0" spcFirstLastPara="1" rIns="0" wrap="square" tIns="0">
            <a:spAutoFit/>
          </a:bodyPr>
          <a:lstStyle>
            <a:lvl1pPr lvl="0" rtl="0" algn="l">
              <a:spcBef>
                <a:spcPts val="0"/>
              </a:spcBef>
              <a:spcAft>
                <a:spcPts val="0"/>
              </a:spcAft>
              <a:buSzPts val="800"/>
              <a:buNone/>
              <a:defRPr sz="800">
                <a:solidFill>
                  <a:srgbClr val="888888"/>
                </a:solidFill>
              </a:defRPr>
            </a:lvl1pPr>
            <a:lvl2pPr lvl="1" rtl="0" algn="l">
              <a:spcBef>
                <a:spcPts val="0"/>
              </a:spcBef>
              <a:spcAft>
                <a:spcPts val="0"/>
              </a:spcAft>
              <a:buSzPts val="800"/>
              <a:buNone/>
              <a:defRPr sz="800"/>
            </a:lvl2pPr>
            <a:lvl3pPr lvl="2" rtl="0" algn="l">
              <a:spcBef>
                <a:spcPts val="0"/>
              </a:spcBef>
              <a:spcAft>
                <a:spcPts val="0"/>
              </a:spcAft>
              <a:buSzPts val="800"/>
              <a:buNone/>
              <a:defRPr sz="800"/>
            </a:lvl3pPr>
            <a:lvl4pPr lvl="3" rtl="0" algn="l">
              <a:spcBef>
                <a:spcPts val="0"/>
              </a:spcBef>
              <a:spcAft>
                <a:spcPts val="0"/>
              </a:spcAft>
              <a:buSzPts val="800"/>
              <a:buNone/>
              <a:defRPr sz="800"/>
            </a:lvl4pPr>
            <a:lvl5pPr lvl="4" rtl="0" algn="l">
              <a:spcBef>
                <a:spcPts val="0"/>
              </a:spcBef>
              <a:spcAft>
                <a:spcPts val="0"/>
              </a:spcAft>
              <a:buSzPts val="800"/>
              <a:buNone/>
              <a:defRPr sz="800"/>
            </a:lvl5pPr>
            <a:lvl6pPr lvl="5" rtl="0" algn="l">
              <a:spcBef>
                <a:spcPts val="0"/>
              </a:spcBef>
              <a:spcAft>
                <a:spcPts val="0"/>
              </a:spcAft>
              <a:buSzPts val="800"/>
              <a:buNone/>
              <a:defRPr sz="800"/>
            </a:lvl6pPr>
            <a:lvl7pPr lvl="6" rtl="0" algn="l">
              <a:spcBef>
                <a:spcPts val="0"/>
              </a:spcBef>
              <a:spcAft>
                <a:spcPts val="0"/>
              </a:spcAft>
              <a:buSzPts val="800"/>
              <a:buNone/>
              <a:defRPr sz="800"/>
            </a:lvl7pPr>
            <a:lvl8pPr lvl="7" rtl="0" algn="l">
              <a:spcBef>
                <a:spcPts val="0"/>
              </a:spcBef>
              <a:spcAft>
                <a:spcPts val="0"/>
              </a:spcAft>
              <a:buSzPts val="800"/>
              <a:buNone/>
              <a:defRPr sz="800"/>
            </a:lvl8pPr>
            <a:lvl9pPr lvl="8" rtl="0" algn="l">
              <a:spcBef>
                <a:spcPts val="0"/>
              </a:spcBef>
              <a:spcAft>
                <a:spcPts val="0"/>
              </a:spcAft>
              <a:buSzPts val="800"/>
              <a:buNone/>
              <a:defRPr sz="800"/>
            </a:lvl9pPr>
          </a:lstStyle>
          <a:p/>
        </p:txBody>
      </p:sp>
      <p:sp>
        <p:nvSpPr>
          <p:cNvPr id="57" name="Google Shape;57;p12"/>
          <p:cNvSpPr txBox="1"/>
          <p:nvPr>
            <p:ph idx="12" type="sldNum"/>
          </p:nvPr>
        </p:nvSpPr>
        <p:spPr>
          <a:xfrm>
            <a:off x="8778241" y="6377940"/>
            <a:ext cx="2804100" cy="215400"/>
          </a:xfrm>
          <a:prstGeom prst="rect">
            <a:avLst/>
          </a:prstGeom>
          <a:noFill/>
          <a:ln>
            <a:noFill/>
          </a:ln>
        </p:spPr>
        <p:txBody>
          <a:bodyPr anchorCtr="0" anchor="t" bIns="0" lIns="0" spcFirstLastPara="1" rIns="0" wrap="square" tIns="0">
            <a:spAutoFit/>
          </a:bodyPr>
          <a:lstStyle>
            <a:lvl1pPr indent="0" lvl="0" marL="0" rtl="0" algn="r">
              <a:spcBef>
                <a:spcPts val="0"/>
              </a:spcBef>
              <a:buNone/>
              <a:defRPr>
                <a:solidFill>
                  <a:srgbClr val="888888"/>
                </a:solidFill>
              </a:defRPr>
            </a:lvl1pPr>
            <a:lvl2pPr indent="0" lvl="1" marL="0" rtl="0" algn="r">
              <a:spcBef>
                <a:spcPts val="0"/>
              </a:spcBef>
              <a:buNone/>
              <a:defRPr>
                <a:solidFill>
                  <a:srgbClr val="888888"/>
                </a:solidFill>
              </a:defRPr>
            </a:lvl2pPr>
            <a:lvl3pPr indent="0" lvl="2" marL="0" rtl="0" algn="r">
              <a:spcBef>
                <a:spcPts val="0"/>
              </a:spcBef>
              <a:buNone/>
              <a:defRPr>
                <a:solidFill>
                  <a:srgbClr val="888888"/>
                </a:solidFill>
              </a:defRPr>
            </a:lvl3pPr>
            <a:lvl4pPr indent="0" lvl="3" marL="0" rtl="0" algn="r">
              <a:spcBef>
                <a:spcPts val="0"/>
              </a:spcBef>
              <a:buNone/>
              <a:defRPr>
                <a:solidFill>
                  <a:srgbClr val="888888"/>
                </a:solidFill>
              </a:defRPr>
            </a:lvl4pPr>
            <a:lvl5pPr indent="0" lvl="4" marL="0" rtl="0" algn="r">
              <a:spcBef>
                <a:spcPts val="0"/>
              </a:spcBef>
              <a:buNone/>
              <a:defRPr>
                <a:solidFill>
                  <a:srgbClr val="888888"/>
                </a:solidFill>
              </a:defRPr>
            </a:lvl5pPr>
            <a:lvl6pPr indent="0" lvl="5" marL="0" rtl="0" algn="r">
              <a:spcBef>
                <a:spcPts val="0"/>
              </a:spcBef>
              <a:buNone/>
              <a:defRPr>
                <a:solidFill>
                  <a:srgbClr val="888888"/>
                </a:solidFill>
              </a:defRPr>
            </a:lvl6pPr>
            <a:lvl7pPr indent="0" lvl="6" marL="0" rtl="0" algn="r">
              <a:spcBef>
                <a:spcPts val="0"/>
              </a:spcBef>
              <a:buNone/>
              <a:defRPr>
                <a:solidFill>
                  <a:srgbClr val="888888"/>
                </a:solidFill>
              </a:defRPr>
            </a:lvl7pPr>
            <a:lvl8pPr indent="0" lvl="7" marL="0" rtl="0" algn="r">
              <a:spcBef>
                <a:spcPts val="0"/>
              </a:spcBef>
              <a:buNone/>
              <a:defRPr>
                <a:solidFill>
                  <a:srgbClr val="888888"/>
                </a:solidFill>
              </a:defRPr>
            </a:lvl8pPr>
            <a:lvl9pPr indent="0" lvl="8" marL="0" rt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b="0" i="0" sz="1100" u="none" cap="none" strike="noStrike">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Κενή" type="blank">
  <p:cSld name="BLANK">
    <p:spTree>
      <p:nvGrpSpPr>
        <p:cNvPr id="62" name="Shape 62"/>
        <p:cNvGrpSpPr/>
        <p:nvPr/>
      </p:nvGrpSpPr>
      <p:grpSpPr>
        <a:xfrm>
          <a:off x="0" y="0"/>
          <a:ext cx="0" cy="0"/>
          <a:chOff x="0" y="0"/>
          <a:chExt cx="0" cy="0"/>
        </a:xfrm>
      </p:grpSpPr>
      <p:sp>
        <p:nvSpPr>
          <p:cNvPr id="63" name="Google Shape;63;p14"/>
          <p:cNvSpPr txBox="1"/>
          <p:nvPr>
            <p:ph idx="12" type="sldNum"/>
          </p:nvPr>
        </p:nvSpPr>
        <p:spPr>
          <a:xfrm>
            <a:off x="11299534" y="3065967"/>
            <a:ext cx="4047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Διαφάνεια τίτλου" type="title">
  <p:cSld name="TITLE">
    <p:spTree>
      <p:nvGrpSpPr>
        <p:cNvPr id="64" name="Shape 64"/>
        <p:cNvGrpSpPr/>
        <p:nvPr/>
      </p:nvGrpSpPr>
      <p:grpSpPr>
        <a:xfrm>
          <a:off x="0" y="0"/>
          <a:ext cx="0" cy="0"/>
          <a:chOff x="0" y="0"/>
          <a:chExt cx="0" cy="0"/>
        </a:xfrm>
      </p:grpSpPr>
      <p:sp>
        <p:nvSpPr>
          <p:cNvPr id="65" name="Google Shape;65;p15"/>
          <p:cNvSpPr txBox="1"/>
          <p:nvPr>
            <p:ph type="ctrTitle"/>
          </p:nvPr>
        </p:nvSpPr>
        <p:spPr>
          <a:xfrm>
            <a:off x="1524000" y="1122363"/>
            <a:ext cx="9144000" cy="2094900"/>
          </a:xfrm>
          <a:prstGeom prst="rect">
            <a:avLst/>
          </a:prstGeom>
          <a:noFill/>
          <a:ln>
            <a:noFill/>
          </a:ln>
        </p:spPr>
        <p:txBody>
          <a:bodyPr anchorCtr="0" anchor="b" bIns="0" lIns="0" spcFirstLastPara="1" rIns="0" wrap="square" tIns="0">
            <a:noAutofit/>
          </a:bodyPr>
          <a:lstStyle>
            <a:lvl1pPr lvl="0" rtl="0" algn="l">
              <a:lnSpc>
                <a:spcPct val="90000"/>
              </a:lnSpc>
              <a:spcBef>
                <a:spcPts val="0"/>
              </a:spcBef>
              <a:spcAft>
                <a:spcPts val="0"/>
              </a:spcAft>
              <a:buClr>
                <a:srgbClr val="525252"/>
              </a:buClr>
              <a:buSzPts val="6000"/>
              <a:buFont typeface="Open Sans Light"/>
              <a:buNone/>
              <a:defRPr b="1" sz="6000">
                <a:solidFill>
                  <a:srgbClr val="525252"/>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6" name="Google Shape;66;p15"/>
          <p:cNvSpPr txBox="1"/>
          <p:nvPr>
            <p:ph idx="1" type="subTitle"/>
          </p:nvPr>
        </p:nvSpPr>
        <p:spPr>
          <a:xfrm>
            <a:off x="1524000" y="3602038"/>
            <a:ext cx="9144000" cy="1655700"/>
          </a:xfrm>
          <a:prstGeom prst="rect">
            <a:avLst/>
          </a:prstGeom>
          <a:noFill/>
          <a:ln>
            <a:noFill/>
          </a:ln>
        </p:spPr>
        <p:txBody>
          <a:bodyPr anchorCtr="0" anchor="t" bIns="0" lIns="0" spcFirstLastPara="1" rIns="0" wrap="square" tIns="0">
            <a:noAutofit/>
          </a:bodyPr>
          <a:lstStyle>
            <a:lvl1pPr lvl="0" rtl="0" algn="l">
              <a:lnSpc>
                <a:spcPct val="90000"/>
              </a:lnSpc>
              <a:spcBef>
                <a:spcPts val="1000"/>
              </a:spcBef>
              <a:spcAft>
                <a:spcPts val="0"/>
              </a:spcAft>
              <a:buSzPts val="2808"/>
              <a:buNone/>
              <a:defRPr b="1" sz="2400">
                <a:solidFill>
                  <a:srgbClr val="7F7F7F"/>
                </a:solidFill>
              </a:defRPr>
            </a:lvl1pPr>
            <a:lvl2pPr lvl="1" rtl="0" algn="ctr">
              <a:lnSpc>
                <a:spcPct val="90000"/>
              </a:lnSpc>
              <a:spcBef>
                <a:spcPts val="500"/>
              </a:spcBef>
              <a:spcAft>
                <a:spcPts val="0"/>
              </a:spcAft>
              <a:buSzPts val="2340"/>
              <a:buNone/>
              <a:defRPr sz="2000"/>
            </a:lvl2pPr>
            <a:lvl3pPr lvl="2" rtl="0" algn="ctr">
              <a:lnSpc>
                <a:spcPct val="90000"/>
              </a:lnSpc>
              <a:spcBef>
                <a:spcPts val="500"/>
              </a:spcBef>
              <a:spcAft>
                <a:spcPts val="0"/>
              </a:spcAft>
              <a:buSzPts val="2106"/>
              <a:buNone/>
              <a:defRPr sz="1800"/>
            </a:lvl3pPr>
            <a:lvl4pPr lvl="3" rtl="0" algn="ctr">
              <a:lnSpc>
                <a:spcPct val="90000"/>
              </a:lnSpc>
              <a:spcBef>
                <a:spcPts val="500"/>
              </a:spcBef>
              <a:spcAft>
                <a:spcPts val="0"/>
              </a:spcAft>
              <a:buSzPts val="1872"/>
              <a:buNone/>
              <a:defRPr sz="1600"/>
            </a:lvl4pPr>
            <a:lvl5pPr lvl="4" rtl="0" algn="ctr">
              <a:lnSpc>
                <a:spcPct val="90000"/>
              </a:lnSpc>
              <a:spcBef>
                <a:spcPts val="500"/>
              </a:spcBef>
              <a:spcAft>
                <a:spcPts val="0"/>
              </a:spcAft>
              <a:buSzPts val="1872"/>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67" name="Google Shape;67;p15"/>
          <p:cNvSpPr txBox="1"/>
          <p:nvPr>
            <p:ph idx="12" type="sldNum"/>
          </p:nvPr>
        </p:nvSpPr>
        <p:spPr>
          <a:xfrm>
            <a:off x="11299534" y="3065967"/>
            <a:ext cx="4047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Τίτλος και περιεχόμενο" type="obj">
  <p:cSld name="OBJECT">
    <p:spTree>
      <p:nvGrpSpPr>
        <p:cNvPr id="68" name="Shape 68"/>
        <p:cNvGrpSpPr/>
        <p:nvPr/>
      </p:nvGrpSpPr>
      <p:grpSpPr>
        <a:xfrm>
          <a:off x="0" y="0"/>
          <a:ext cx="0" cy="0"/>
          <a:chOff x="0" y="0"/>
          <a:chExt cx="0" cy="0"/>
        </a:xfrm>
      </p:grpSpPr>
      <p:sp>
        <p:nvSpPr>
          <p:cNvPr id="69" name="Google Shape;69;p16"/>
          <p:cNvSpPr txBox="1"/>
          <p:nvPr>
            <p:ph type="title"/>
          </p:nvPr>
        </p:nvSpPr>
        <p:spPr>
          <a:xfrm>
            <a:off x="1092199" y="550119"/>
            <a:ext cx="9324900" cy="550200"/>
          </a:xfrm>
          <a:prstGeom prst="rect">
            <a:avLst/>
          </a:prstGeom>
          <a:noFill/>
          <a:ln>
            <a:noFill/>
          </a:ln>
        </p:spPr>
        <p:txBody>
          <a:bodyPr anchorCtr="0" anchor="ctr" bIns="0" lIns="0" spcFirstLastPara="1" rIns="0" wrap="square" tIns="0">
            <a:noAutofit/>
          </a:bodyPr>
          <a:lstStyle>
            <a:lvl1pPr lvl="0" rtl="0" algn="l">
              <a:lnSpc>
                <a:spcPct val="90000"/>
              </a:lnSpc>
              <a:spcBef>
                <a:spcPts val="0"/>
              </a:spcBef>
              <a:spcAft>
                <a:spcPts val="0"/>
              </a:spcAft>
              <a:buClr>
                <a:srgbClr val="525252"/>
              </a:buClr>
              <a:buSzPts val="4400"/>
              <a:buFont typeface="Open Sans Light"/>
              <a:buNone/>
              <a:defRPr b="0">
                <a:solidFill>
                  <a:srgbClr val="525252"/>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0" name="Google Shape;70;p16"/>
          <p:cNvSpPr txBox="1"/>
          <p:nvPr>
            <p:ph idx="1" type="body"/>
          </p:nvPr>
        </p:nvSpPr>
        <p:spPr>
          <a:xfrm>
            <a:off x="1092200" y="1825625"/>
            <a:ext cx="9324900" cy="4351200"/>
          </a:xfrm>
          <a:prstGeom prst="rect">
            <a:avLst/>
          </a:prstGeom>
          <a:noFill/>
          <a:ln>
            <a:noFill/>
          </a:ln>
        </p:spPr>
        <p:txBody>
          <a:bodyPr anchorCtr="0" anchor="t" bIns="0" lIns="0" spcFirstLastPara="1" rIns="0" wrap="square" tIns="0">
            <a:noAutofit/>
          </a:bodyPr>
          <a:lstStyle>
            <a:lvl1pPr indent="-436625" lvl="0" marL="457200" rtl="0" algn="l">
              <a:lnSpc>
                <a:spcPct val="90000"/>
              </a:lnSpc>
              <a:spcBef>
                <a:spcPts val="1000"/>
              </a:spcBef>
              <a:spcAft>
                <a:spcPts val="0"/>
              </a:spcAft>
              <a:buSzPts val="3276"/>
              <a:buChar char="•"/>
              <a:defRPr sz="2800"/>
            </a:lvl1pPr>
            <a:lvl2pPr indent="-436625" lvl="1" marL="914400" rtl="0" algn="l">
              <a:lnSpc>
                <a:spcPct val="90000"/>
              </a:lnSpc>
              <a:spcBef>
                <a:spcPts val="500"/>
              </a:spcBef>
              <a:spcAft>
                <a:spcPts val="0"/>
              </a:spcAft>
              <a:buSzPts val="3276"/>
              <a:buChar char="•"/>
              <a:defRPr sz="2800"/>
            </a:lvl2pPr>
            <a:lvl3pPr indent="-406908" lvl="2" marL="1371600" rtl="0" algn="l">
              <a:lnSpc>
                <a:spcPct val="90000"/>
              </a:lnSpc>
              <a:spcBef>
                <a:spcPts val="500"/>
              </a:spcBef>
              <a:spcAft>
                <a:spcPts val="0"/>
              </a:spcAft>
              <a:buSzPts val="2808"/>
              <a:buChar char="•"/>
              <a:defRPr sz="2400"/>
            </a:lvl3pPr>
            <a:lvl4pPr indent="-377189" lvl="3" marL="1828800" rtl="0" algn="l">
              <a:lnSpc>
                <a:spcPct val="90000"/>
              </a:lnSpc>
              <a:spcBef>
                <a:spcPts val="500"/>
              </a:spcBef>
              <a:spcAft>
                <a:spcPts val="0"/>
              </a:spcAft>
              <a:buSzPts val="2340"/>
              <a:buChar char="•"/>
              <a:defRPr sz="2000"/>
            </a:lvl4pPr>
            <a:lvl5pPr indent="-377189" lvl="4" marL="2286000" rtl="0" algn="l">
              <a:lnSpc>
                <a:spcPct val="90000"/>
              </a:lnSpc>
              <a:spcBef>
                <a:spcPts val="500"/>
              </a:spcBef>
              <a:spcAft>
                <a:spcPts val="0"/>
              </a:spcAft>
              <a:buSzPts val="2340"/>
              <a:buChar char="•"/>
              <a:defRPr sz="2000"/>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71" name="Google Shape;71;p16"/>
          <p:cNvSpPr txBox="1"/>
          <p:nvPr>
            <p:ph idx="10" type="dt"/>
          </p:nvPr>
        </p:nvSpPr>
        <p:spPr>
          <a:xfrm>
            <a:off x="838200" y="6356350"/>
            <a:ext cx="27432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72" name="Google Shape;72;p16"/>
          <p:cNvSpPr txBox="1"/>
          <p:nvPr>
            <p:ph idx="11" type="ftr"/>
          </p:nvPr>
        </p:nvSpPr>
        <p:spPr>
          <a:xfrm>
            <a:off x="4038600" y="6356350"/>
            <a:ext cx="41148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73" name="Google Shape;73;p16"/>
          <p:cNvSpPr txBox="1"/>
          <p:nvPr>
            <p:ph idx="12" type="sldNum"/>
          </p:nvPr>
        </p:nvSpPr>
        <p:spPr>
          <a:xfrm>
            <a:off x="11299534" y="3065967"/>
            <a:ext cx="4047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Μόνο τίτλος" type="titleOnly">
  <p:cSld name="TITLE_ONLY">
    <p:spTree>
      <p:nvGrpSpPr>
        <p:cNvPr id="74" name="Shape 74"/>
        <p:cNvGrpSpPr/>
        <p:nvPr/>
      </p:nvGrpSpPr>
      <p:grpSpPr>
        <a:xfrm>
          <a:off x="0" y="0"/>
          <a:ext cx="0" cy="0"/>
          <a:chOff x="0" y="0"/>
          <a:chExt cx="0" cy="0"/>
        </a:xfrm>
      </p:grpSpPr>
      <p:sp>
        <p:nvSpPr>
          <p:cNvPr id="75" name="Google Shape;75;p17"/>
          <p:cNvSpPr txBox="1"/>
          <p:nvPr>
            <p:ph type="title"/>
          </p:nvPr>
        </p:nvSpPr>
        <p:spPr>
          <a:xfrm>
            <a:off x="1092200" y="558586"/>
            <a:ext cx="9324900" cy="550200"/>
          </a:xfrm>
          <a:prstGeom prst="rect">
            <a:avLst/>
          </a:prstGeom>
          <a:noFill/>
          <a:ln>
            <a:noFill/>
          </a:ln>
        </p:spPr>
        <p:txBody>
          <a:bodyPr anchorCtr="0" anchor="ctr" bIns="0" lIns="0" spcFirstLastPara="1" rIns="0" wrap="square" tIns="0">
            <a:noAutofit/>
          </a:bodyPr>
          <a:lstStyle>
            <a:lvl1pPr lvl="0" rtl="0" algn="l">
              <a:lnSpc>
                <a:spcPct val="90000"/>
              </a:lnSpc>
              <a:spcBef>
                <a:spcPts val="0"/>
              </a:spcBef>
              <a:spcAft>
                <a:spcPts val="0"/>
              </a:spcAft>
              <a:buClr>
                <a:srgbClr val="525252"/>
              </a:buClr>
              <a:buSzPts val="4400"/>
              <a:buFont typeface="Open Sans Light"/>
              <a:buNone/>
              <a:defRPr>
                <a:solidFill>
                  <a:srgbClr val="525252"/>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6" name="Google Shape;76;p17"/>
          <p:cNvSpPr txBox="1"/>
          <p:nvPr>
            <p:ph idx="12" type="sldNum"/>
          </p:nvPr>
        </p:nvSpPr>
        <p:spPr>
          <a:xfrm>
            <a:off x="11299534" y="3065967"/>
            <a:ext cx="4047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Κεφαλίδα ενότητας" type="secHead">
  <p:cSld name="SECTION_HEADER">
    <p:spTree>
      <p:nvGrpSpPr>
        <p:cNvPr id="77" name="Shape 77"/>
        <p:cNvGrpSpPr/>
        <p:nvPr/>
      </p:nvGrpSpPr>
      <p:grpSpPr>
        <a:xfrm>
          <a:off x="0" y="0"/>
          <a:ext cx="0" cy="0"/>
          <a:chOff x="0" y="0"/>
          <a:chExt cx="0" cy="0"/>
        </a:xfrm>
      </p:grpSpPr>
      <p:sp>
        <p:nvSpPr>
          <p:cNvPr id="78" name="Google Shape;78;p18"/>
          <p:cNvSpPr txBox="1"/>
          <p:nvPr>
            <p:ph type="title"/>
          </p:nvPr>
        </p:nvSpPr>
        <p:spPr>
          <a:xfrm>
            <a:off x="1066800" y="710672"/>
            <a:ext cx="9350400" cy="2430600"/>
          </a:xfrm>
          <a:prstGeom prst="rect">
            <a:avLst/>
          </a:prstGeom>
          <a:noFill/>
          <a:ln>
            <a:noFill/>
          </a:ln>
        </p:spPr>
        <p:txBody>
          <a:bodyPr anchorCtr="0" anchor="b" bIns="0" lIns="0" spcFirstLastPara="1" rIns="0" wrap="square" tIns="0">
            <a:noAutofit/>
          </a:bodyPr>
          <a:lstStyle>
            <a:lvl1pPr lvl="0" rtl="0" algn="l">
              <a:lnSpc>
                <a:spcPct val="90000"/>
              </a:lnSpc>
              <a:spcBef>
                <a:spcPts val="0"/>
              </a:spcBef>
              <a:spcAft>
                <a:spcPts val="0"/>
              </a:spcAft>
              <a:buClr>
                <a:srgbClr val="525252"/>
              </a:buClr>
              <a:buSzPts val="6000"/>
              <a:buFont typeface="Open Sans Light"/>
              <a:buNone/>
              <a:defRPr b="1" sz="6000">
                <a:solidFill>
                  <a:srgbClr val="525252"/>
                </a:solidFill>
                <a:latin typeface="Open Sans Light"/>
                <a:ea typeface="Open Sans Light"/>
                <a:cs typeface="Open Sans Light"/>
                <a:sym typeface="Open Sans Light"/>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9" name="Google Shape;79;p18"/>
          <p:cNvSpPr txBox="1"/>
          <p:nvPr>
            <p:ph idx="1" type="body"/>
          </p:nvPr>
        </p:nvSpPr>
        <p:spPr>
          <a:xfrm>
            <a:off x="1066800" y="3403600"/>
            <a:ext cx="9350400" cy="1686900"/>
          </a:xfrm>
          <a:prstGeom prst="rect">
            <a:avLst/>
          </a:prstGeom>
          <a:noFill/>
          <a:ln>
            <a:noFill/>
          </a:ln>
        </p:spPr>
        <p:txBody>
          <a:bodyPr anchorCtr="0" anchor="t" bIns="0" lIns="0" spcFirstLastPara="1" rIns="0" wrap="square" tIns="0">
            <a:noAutofit/>
          </a:bodyPr>
          <a:lstStyle>
            <a:lvl1pPr indent="-228600" lvl="0" marL="457200" rtl="0" algn="l">
              <a:lnSpc>
                <a:spcPct val="90000"/>
              </a:lnSpc>
              <a:spcBef>
                <a:spcPts val="1000"/>
              </a:spcBef>
              <a:spcAft>
                <a:spcPts val="0"/>
              </a:spcAft>
              <a:buClr>
                <a:srgbClr val="612267"/>
              </a:buClr>
              <a:buSzPts val="2808"/>
              <a:buFont typeface="Arial"/>
              <a:buNone/>
              <a:defRPr b="1" sz="2400">
                <a:solidFill>
                  <a:srgbClr val="7F7F7F"/>
                </a:solidFill>
                <a:latin typeface="Open Sans"/>
                <a:ea typeface="Open Sans"/>
                <a:cs typeface="Open Sans"/>
                <a:sym typeface="Open Sans"/>
              </a:defRPr>
            </a:lvl1pPr>
            <a:lvl2pPr indent="-228600" lvl="1" marL="914400" rtl="0" algn="l">
              <a:lnSpc>
                <a:spcPct val="90000"/>
              </a:lnSpc>
              <a:spcBef>
                <a:spcPts val="500"/>
              </a:spcBef>
              <a:spcAft>
                <a:spcPts val="0"/>
              </a:spcAft>
              <a:buSzPts val="2340"/>
              <a:buNone/>
              <a:defRPr sz="2000">
                <a:solidFill>
                  <a:srgbClr val="888888"/>
                </a:solidFill>
              </a:defRPr>
            </a:lvl2pPr>
            <a:lvl3pPr indent="-228600" lvl="2" marL="1371600" rtl="0" algn="l">
              <a:lnSpc>
                <a:spcPct val="90000"/>
              </a:lnSpc>
              <a:spcBef>
                <a:spcPts val="500"/>
              </a:spcBef>
              <a:spcAft>
                <a:spcPts val="0"/>
              </a:spcAft>
              <a:buSzPts val="2106"/>
              <a:buNone/>
              <a:defRPr sz="1800">
                <a:solidFill>
                  <a:srgbClr val="888888"/>
                </a:solidFill>
              </a:defRPr>
            </a:lvl3pPr>
            <a:lvl4pPr indent="-228600" lvl="3" marL="1828800" rtl="0" algn="l">
              <a:lnSpc>
                <a:spcPct val="90000"/>
              </a:lnSpc>
              <a:spcBef>
                <a:spcPts val="500"/>
              </a:spcBef>
              <a:spcAft>
                <a:spcPts val="0"/>
              </a:spcAft>
              <a:buSzPts val="1872"/>
              <a:buNone/>
              <a:defRPr sz="1600">
                <a:solidFill>
                  <a:srgbClr val="888888"/>
                </a:solidFill>
              </a:defRPr>
            </a:lvl4pPr>
            <a:lvl5pPr indent="-228600" lvl="4" marL="2286000" rtl="0" algn="l">
              <a:lnSpc>
                <a:spcPct val="90000"/>
              </a:lnSpc>
              <a:spcBef>
                <a:spcPts val="500"/>
              </a:spcBef>
              <a:spcAft>
                <a:spcPts val="0"/>
              </a:spcAft>
              <a:buSzPts val="1872"/>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
        <p:nvSpPr>
          <p:cNvPr id="80" name="Google Shape;80;p18"/>
          <p:cNvSpPr txBox="1"/>
          <p:nvPr>
            <p:ph idx="12" type="sldNum"/>
          </p:nvPr>
        </p:nvSpPr>
        <p:spPr>
          <a:xfrm>
            <a:off x="11299534" y="3065967"/>
            <a:ext cx="4047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Δύο περιεχόμενα" type="twoObj">
  <p:cSld name="TWO_OBJECTS">
    <p:spTree>
      <p:nvGrpSpPr>
        <p:cNvPr id="81" name="Shape 81"/>
        <p:cNvGrpSpPr/>
        <p:nvPr/>
      </p:nvGrpSpPr>
      <p:grpSpPr>
        <a:xfrm>
          <a:off x="0" y="0"/>
          <a:ext cx="0" cy="0"/>
          <a:chOff x="0" y="0"/>
          <a:chExt cx="0" cy="0"/>
        </a:xfrm>
      </p:grpSpPr>
      <p:sp>
        <p:nvSpPr>
          <p:cNvPr id="82" name="Google Shape;82;p19"/>
          <p:cNvSpPr txBox="1"/>
          <p:nvPr>
            <p:ph type="title"/>
          </p:nvPr>
        </p:nvSpPr>
        <p:spPr>
          <a:xfrm>
            <a:off x="1092200" y="558586"/>
            <a:ext cx="9324900" cy="550200"/>
          </a:xfrm>
          <a:prstGeom prst="rect">
            <a:avLst/>
          </a:prstGeom>
          <a:noFill/>
          <a:ln>
            <a:noFill/>
          </a:ln>
        </p:spPr>
        <p:txBody>
          <a:bodyPr anchorCtr="0" anchor="ctr" bIns="0" lIns="0" spcFirstLastPara="1" rIns="0" wrap="square" tIns="0">
            <a:noAutofit/>
          </a:bodyPr>
          <a:lstStyle>
            <a:lvl1pPr lvl="0" rtl="0" algn="l">
              <a:lnSpc>
                <a:spcPct val="90000"/>
              </a:lnSpc>
              <a:spcBef>
                <a:spcPts val="0"/>
              </a:spcBef>
              <a:spcAft>
                <a:spcPts val="0"/>
              </a:spcAft>
              <a:buClr>
                <a:srgbClr val="525252"/>
              </a:buClr>
              <a:buSzPts val="4400"/>
              <a:buFont typeface="Open Sans Light"/>
              <a:buNone/>
              <a:defRPr>
                <a:solidFill>
                  <a:srgbClr val="525252"/>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3" name="Google Shape;83;p19"/>
          <p:cNvSpPr txBox="1"/>
          <p:nvPr>
            <p:ph idx="1" type="body"/>
          </p:nvPr>
        </p:nvSpPr>
        <p:spPr>
          <a:xfrm>
            <a:off x="1092200" y="1825625"/>
            <a:ext cx="4388100" cy="4351200"/>
          </a:xfrm>
          <a:prstGeom prst="rect">
            <a:avLst/>
          </a:prstGeom>
          <a:noFill/>
          <a:ln>
            <a:noFill/>
          </a:ln>
        </p:spPr>
        <p:txBody>
          <a:bodyPr anchorCtr="0" anchor="t" bIns="0" lIns="0" spcFirstLastPara="1" rIns="0" wrap="square" tIns="0">
            <a:noAutofit/>
          </a:bodyPr>
          <a:lstStyle>
            <a:lvl1pPr indent="-436625" lvl="0" marL="457200" rtl="0" algn="l">
              <a:lnSpc>
                <a:spcPct val="90000"/>
              </a:lnSpc>
              <a:spcBef>
                <a:spcPts val="1000"/>
              </a:spcBef>
              <a:spcAft>
                <a:spcPts val="0"/>
              </a:spcAft>
              <a:buSzPts val="3276"/>
              <a:buChar char="•"/>
              <a:defRPr sz="2800">
                <a:latin typeface="Open Sans"/>
                <a:ea typeface="Open Sans"/>
                <a:cs typeface="Open Sans"/>
                <a:sym typeface="Open Sans"/>
              </a:defRPr>
            </a:lvl1pPr>
            <a:lvl2pPr indent="-436625" lvl="1" marL="914400" rtl="0" algn="l">
              <a:lnSpc>
                <a:spcPct val="90000"/>
              </a:lnSpc>
              <a:spcBef>
                <a:spcPts val="500"/>
              </a:spcBef>
              <a:spcAft>
                <a:spcPts val="0"/>
              </a:spcAft>
              <a:buSzPts val="3276"/>
              <a:buChar char="•"/>
              <a:defRPr sz="2800">
                <a:latin typeface="Open Sans"/>
                <a:ea typeface="Open Sans"/>
                <a:cs typeface="Open Sans"/>
                <a:sym typeface="Open Sans"/>
              </a:defRPr>
            </a:lvl2pPr>
            <a:lvl3pPr indent="-406908" lvl="2" marL="1371600" rtl="0" algn="l">
              <a:lnSpc>
                <a:spcPct val="90000"/>
              </a:lnSpc>
              <a:spcBef>
                <a:spcPts val="500"/>
              </a:spcBef>
              <a:spcAft>
                <a:spcPts val="0"/>
              </a:spcAft>
              <a:buSzPts val="2808"/>
              <a:buChar char="•"/>
              <a:defRPr sz="2400">
                <a:latin typeface="Open Sans"/>
                <a:ea typeface="Open Sans"/>
                <a:cs typeface="Open Sans"/>
                <a:sym typeface="Open Sans"/>
              </a:defRPr>
            </a:lvl3pPr>
            <a:lvl4pPr indent="-377189" lvl="3" marL="1828800" rtl="0" algn="l">
              <a:lnSpc>
                <a:spcPct val="90000"/>
              </a:lnSpc>
              <a:spcBef>
                <a:spcPts val="500"/>
              </a:spcBef>
              <a:spcAft>
                <a:spcPts val="0"/>
              </a:spcAft>
              <a:buSzPts val="2340"/>
              <a:buChar char="•"/>
              <a:defRPr sz="2000">
                <a:latin typeface="Open Sans"/>
                <a:ea typeface="Open Sans"/>
                <a:cs typeface="Open Sans"/>
                <a:sym typeface="Open Sans"/>
              </a:defRPr>
            </a:lvl4pPr>
            <a:lvl5pPr indent="-377189" lvl="4" marL="2286000" rtl="0" algn="l">
              <a:lnSpc>
                <a:spcPct val="90000"/>
              </a:lnSpc>
              <a:spcBef>
                <a:spcPts val="500"/>
              </a:spcBef>
              <a:spcAft>
                <a:spcPts val="0"/>
              </a:spcAft>
              <a:buSzPts val="2340"/>
              <a:buChar char="•"/>
              <a:defRPr sz="2000">
                <a:latin typeface="Open Sans"/>
                <a:ea typeface="Open Sans"/>
                <a:cs typeface="Open Sans"/>
                <a:sym typeface="Open Sans"/>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84" name="Google Shape;84;p19"/>
          <p:cNvSpPr txBox="1"/>
          <p:nvPr>
            <p:ph idx="2" type="body"/>
          </p:nvPr>
        </p:nvSpPr>
        <p:spPr>
          <a:xfrm>
            <a:off x="6172200" y="1825625"/>
            <a:ext cx="4245000" cy="4351200"/>
          </a:xfrm>
          <a:prstGeom prst="rect">
            <a:avLst/>
          </a:prstGeom>
          <a:noFill/>
          <a:ln>
            <a:noFill/>
          </a:ln>
        </p:spPr>
        <p:txBody>
          <a:bodyPr anchorCtr="0" anchor="t" bIns="0" lIns="0" spcFirstLastPara="1" rIns="0" wrap="square" tIns="0">
            <a:noAutofit/>
          </a:bodyPr>
          <a:lstStyle>
            <a:lvl1pPr indent="-436625" lvl="0" marL="457200" rtl="0" algn="l">
              <a:lnSpc>
                <a:spcPct val="90000"/>
              </a:lnSpc>
              <a:spcBef>
                <a:spcPts val="1000"/>
              </a:spcBef>
              <a:spcAft>
                <a:spcPts val="0"/>
              </a:spcAft>
              <a:buSzPts val="3276"/>
              <a:buChar char="•"/>
              <a:defRPr sz="2800">
                <a:latin typeface="Open Sans"/>
                <a:ea typeface="Open Sans"/>
                <a:cs typeface="Open Sans"/>
                <a:sym typeface="Open Sans"/>
              </a:defRPr>
            </a:lvl1pPr>
            <a:lvl2pPr indent="-436625" lvl="1" marL="914400" rtl="0" algn="l">
              <a:lnSpc>
                <a:spcPct val="90000"/>
              </a:lnSpc>
              <a:spcBef>
                <a:spcPts val="500"/>
              </a:spcBef>
              <a:spcAft>
                <a:spcPts val="0"/>
              </a:spcAft>
              <a:buSzPts val="3276"/>
              <a:buChar char="•"/>
              <a:defRPr sz="2800">
                <a:latin typeface="Open Sans"/>
                <a:ea typeface="Open Sans"/>
                <a:cs typeface="Open Sans"/>
                <a:sym typeface="Open Sans"/>
              </a:defRPr>
            </a:lvl2pPr>
            <a:lvl3pPr indent="-406908" lvl="2" marL="1371600" rtl="0" algn="l">
              <a:lnSpc>
                <a:spcPct val="90000"/>
              </a:lnSpc>
              <a:spcBef>
                <a:spcPts val="500"/>
              </a:spcBef>
              <a:spcAft>
                <a:spcPts val="0"/>
              </a:spcAft>
              <a:buSzPts val="2808"/>
              <a:buChar char="•"/>
              <a:defRPr sz="2400">
                <a:latin typeface="Open Sans"/>
                <a:ea typeface="Open Sans"/>
                <a:cs typeface="Open Sans"/>
                <a:sym typeface="Open Sans"/>
              </a:defRPr>
            </a:lvl3pPr>
            <a:lvl4pPr indent="-377189" lvl="3" marL="1828800" rtl="0" algn="l">
              <a:lnSpc>
                <a:spcPct val="90000"/>
              </a:lnSpc>
              <a:spcBef>
                <a:spcPts val="500"/>
              </a:spcBef>
              <a:spcAft>
                <a:spcPts val="0"/>
              </a:spcAft>
              <a:buSzPts val="2340"/>
              <a:buChar char="•"/>
              <a:defRPr sz="2000">
                <a:latin typeface="Open Sans"/>
                <a:ea typeface="Open Sans"/>
                <a:cs typeface="Open Sans"/>
                <a:sym typeface="Open Sans"/>
              </a:defRPr>
            </a:lvl4pPr>
            <a:lvl5pPr indent="-377189" lvl="4" marL="2286000" rtl="0" algn="l">
              <a:lnSpc>
                <a:spcPct val="90000"/>
              </a:lnSpc>
              <a:spcBef>
                <a:spcPts val="500"/>
              </a:spcBef>
              <a:spcAft>
                <a:spcPts val="0"/>
              </a:spcAft>
              <a:buSzPts val="2340"/>
              <a:buChar char="•"/>
              <a:defRPr sz="2000">
                <a:latin typeface="Open Sans"/>
                <a:ea typeface="Open Sans"/>
                <a:cs typeface="Open Sans"/>
                <a:sym typeface="Open Sans"/>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85" name="Google Shape;85;p19"/>
          <p:cNvSpPr txBox="1"/>
          <p:nvPr>
            <p:ph idx="12" type="sldNum"/>
          </p:nvPr>
        </p:nvSpPr>
        <p:spPr>
          <a:xfrm>
            <a:off x="11299534" y="3065967"/>
            <a:ext cx="4047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Σύγκριση" type="twoTxTwoObj">
  <p:cSld name="TWO_OBJECTS_WITH_TEXT">
    <p:spTree>
      <p:nvGrpSpPr>
        <p:cNvPr id="86" name="Shape 86"/>
        <p:cNvGrpSpPr/>
        <p:nvPr/>
      </p:nvGrpSpPr>
      <p:grpSpPr>
        <a:xfrm>
          <a:off x="0" y="0"/>
          <a:ext cx="0" cy="0"/>
          <a:chOff x="0" y="0"/>
          <a:chExt cx="0" cy="0"/>
        </a:xfrm>
      </p:grpSpPr>
      <p:sp>
        <p:nvSpPr>
          <p:cNvPr id="87" name="Google Shape;87;p20"/>
          <p:cNvSpPr txBox="1"/>
          <p:nvPr>
            <p:ph type="title"/>
          </p:nvPr>
        </p:nvSpPr>
        <p:spPr>
          <a:xfrm>
            <a:off x="839788" y="365125"/>
            <a:ext cx="9577500" cy="1325700"/>
          </a:xfrm>
          <a:prstGeom prst="rect">
            <a:avLst/>
          </a:prstGeom>
          <a:noFill/>
          <a:ln>
            <a:noFill/>
          </a:ln>
        </p:spPr>
        <p:txBody>
          <a:bodyPr anchorCtr="0" anchor="ctr" bIns="0" lIns="0" spcFirstLastPara="1" rIns="0" wrap="square" tIns="0">
            <a:noAutofit/>
          </a:bodyPr>
          <a:lstStyle>
            <a:lvl1pPr lvl="0" rtl="0" algn="l">
              <a:lnSpc>
                <a:spcPct val="90000"/>
              </a:lnSpc>
              <a:spcBef>
                <a:spcPts val="0"/>
              </a:spcBef>
              <a:spcAft>
                <a:spcPts val="0"/>
              </a:spcAft>
              <a:buClr>
                <a:srgbClr val="525252"/>
              </a:buClr>
              <a:buSzPts val="4400"/>
              <a:buFont typeface="Open Sans Light"/>
              <a:buNone/>
              <a:defRPr>
                <a:solidFill>
                  <a:srgbClr val="525252"/>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8" name="Google Shape;88;p20"/>
          <p:cNvSpPr txBox="1"/>
          <p:nvPr>
            <p:ph idx="1" type="body"/>
          </p:nvPr>
        </p:nvSpPr>
        <p:spPr>
          <a:xfrm>
            <a:off x="839789" y="1681163"/>
            <a:ext cx="4528200" cy="823800"/>
          </a:xfrm>
          <a:prstGeom prst="rect">
            <a:avLst/>
          </a:prstGeom>
          <a:noFill/>
          <a:ln>
            <a:noFill/>
          </a:ln>
        </p:spPr>
        <p:txBody>
          <a:bodyPr anchorCtr="0" anchor="b" bIns="0" lIns="0" spcFirstLastPara="1" rIns="0" wrap="square" tIns="0">
            <a:noAutofit/>
          </a:bodyPr>
          <a:lstStyle>
            <a:lvl1pPr indent="-228600" lvl="0" marL="457200" rtl="0" algn="l">
              <a:lnSpc>
                <a:spcPct val="90000"/>
              </a:lnSpc>
              <a:spcBef>
                <a:spcPts val="1000"/>
              </a:spcBef>
              <a:spcAft>
                <a:spcPts val="0"/>
              </a:spcAft>
              <a:buSzPts val="2808"/>
              <a:buNone/>
              <a:defRPr b="1" sz="2400">
                <a:solidFill>
                  <a:srgbClr val="757070"/>
                </a:solidFill>
                <a:latin typeface="Open Sans"/>
                <a:ea typeface="Open Sans"/>
                <a:cs typeface="Open Sans"/>
                <a:sym typeface="Open Sans"/>
              </a:defRPr>
            </a:lvl1pPr>
            <a:lvl2pPr indent="-228600" lvl="1" marL="914400" rtl="0" algn="l">
              <a:lnSpc>
                <a:spcPct val="90000"/>
              </a:lnSpc>
              <a:spcBef>
                <a:spcPts val="500"/>
              </a:spcBef>
              <a:spcAft>
                <a:spcPts val="0"/>
              </a:spcAft>
              <a:buSzPts val="2340"/>
              <a:buNone/>
              <a:defRPr b="1" sz="2000"/>
            </a:lvl2pPr>
            <a:lvl3pPr indent="-228600" lvl="2" marL="1371600" rtl="0" algn="l">
              <a:lnSpc>
                <a:spcPct val="90000"/>
              </a:lnSpc>
              <a:spcBef>
                <a:spcPts val="500"/>
              </a:spcBef>
              <a:spcAft>
                <a:spcPts val="0"/>
              </a:spcAft>
              <a:buSzPts val="2106"/>
              <a:buNone/>
              <a:defRPr b="1" sz="1800"/>
            </a:lvl3pPr>
            <a:lvl4pPr indent="-228600" lvl="3" marL="1828800" rtl="0" algn="l">
              <a:lnSpc>
                <a:spcPct val="90000"/>
              </a:lnSpc>
              <a:spcBef>
                <a:spcPts val="500"/>
              </a:spcBef>
              <a:spcAft>
                <a:spcPts val="0"/>
              </a:spcAft>
              <a:buSzPts val="1872"/>
              <a:buNone/>
              <a:defRPr b="1" sz="1600"/>
            </a:lvl4pPr>
            <a:lvl5pPr indent="-228600" lvl="4" marL="2286000" rtl="0" algn="l">
              <a:lnSpc>
                <a:spcPct val="90000"/>
              </a:lnSpc>
              <a:spcBef>
                <a:spcPts val="500"/>
              </a:spcBef>
              <a:spcAft>
                <a:spcPts val="0"/>
              </a:spcAft>
              <a:buSzPts val="1872"/>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89" name="Google Shape;89;p20"/>
          <p:cNvSpPr txBox="1"/>
          <p:nvPr>
            <p:ph idx="2" type="body"/>
          </p:nvPr>
        </p:nvSpPr>
        <p:spPr>
          <a:xfrm>
            <a:off x="839789" y="2700867"/>
            <a:ext cx="4528200" cy="3488700"/>
          </a:xfrm>
          <a:prstGeom prst="rect">
            <a:avLst/>
          </a:prstGeom>
          <a:noFill/>
          <a:ln>
            <a:noFill/>
          </a:ln>
        </p:spPr>
        <p:txBody>
          <a:bodyPr anchorCtr="0" anchor="t" bIns="0" lIns="0" spcFirstLastPara="1" rIns="0" wrap="square" tIns="0">
            <a:noAutofit/>
          </a:bodyPr>
          <a:lstStyle>
            <a:lvl1pPr indent="-436625" lvl="0" marL="457200" rtl="0" algn="l">
              <a:lnSpc>
                <a:spcPct val="90000"/>
              </a:lnSpc>
              <a:spcBef>
                <a:spcPts val="1000"/>
              </a:spcBef>
              <a:spcAft>
                <a:spcPts val="0"/>
              </a:spcAft>
              <a:buSzPts val="3276"/>
              <a:buChar char="•"/>
              <a:defRPr sz="2800">
                <a:latin typeface="Open Sans"/>
                <a:ea typeface="Open Sans"/>
                <a:cs typeface="Open Sans"/>
                <a:sym typeface="Open Sans"/>
              </a:defRPr>
            </a:lvl1pPr>
            <a:lvl2pPr indent="-436625" lvl="1" marL="914400" rtl="0" algn="l">
              <a:lnSpc>
                <a:spcPct val="90000"/>
              </a:lnSpc>
              <a:spcBef>
                <a:spcPts val="500"/>
              </a:spcBef>
              <a:spcAft>
                <a:spcPts val="0"/>
              </a:spcAft>
              <a:buSzPts val="3276"/>
              <a:buChar char="•"/>
              <a:defRPr sz="2800">
                <a:latin typeface="Open Sans"/>
                <a:ea typeface="Open Sans"/>
                <a:cs typeface="Open Sans"/>
                <a:sym typeface="Open Sans"/>
              </a:defRPr>
            </a:lvl2pPr>
            <a:lvl3pPr indent="-406908" lvl="2" marL="1371600" rtl="0" algn="l">
              <a:lnSpc>
                <a:spcPct val="90000"/>
              </a:lnSpc>
              <a:spcBef>
                <a:spcPts val="500"/>
              </a:spcBef>
              <a:spcAft>
                <a:spcPts val="0"/>
              </a:spcAft>
              <a:buSzPts val="2808"/>
              <a:buChar char="•"/>
              <a:defRPr sz="2400">
                <a:latin typeface="Open Sans"/>
                <a:ea typeface="Open Sans"/>
                <a:cs typeface="Open Sans"/>
                <a:sym typeface="Open Sans"/>
              </a:defRPr>
            </a:lvl3pPr>
            <a:lvl4pPr indent="-377189" lvl="3" marL="1828800" rtl="0" algn="l">
              <a:lnSpc>
                <a:spcPct val="90000"/>
              </a:lnSpc>
              <a:spcBef>
                <a:spcPts val="500"/>
              </a:spcBef>
              <a:spcAft>
                <a:spcPts val="0"/>
              </a:spcAft>
              <a:buSzPts val="2340"/>
              <a:buChar char="•"/>
              <a:defRPr sz="2000">
                <a:latin typeface="Open Sans"/>
                <a:ea typeface="Open Sans"/>
                <a:cs typeface="Open Sans"/>
                <a:sym typeface="Open Sans"/>
              </a:defRPr>
            </a:lvl4pPr>
            <a:lvl5pPr indent="-377189" lvl="4" marL="2286000" rtl="0" algn="l">
              <a:lnSpc>
                <a:spcPct val="90000"/>
              </a:lnSpc>
              <a:spcBef>
                <a:spcPts val="500"/>
              </a:spcBef>
              <a:spcAft>
                <a:spcPts val="0"/>
              </a:spcAft>
              <a:buSzPts val="2340"/>
              <a:buChar char="•"/>
              <a:defRPr sz="2000">
                <a:latin typeface="Open Sans"/>
                <a:ea typeface="Open Sans"/>
                <a:cs typeface="Open Sans"/>
                <a:sym typeface="Open Sans"/>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90" name="Google Shape;90;p20"/>
          <p:cNvSpPr txBox="1"/>
          <p:nvPr>
            <p:ph idx="3" type="body"/>
          </p:nvPr>
        </p:nvSpPr>
        <p:spPr>
          <a:xfrm>
            <a:off x="6172199" y="1681163"/>
            <a:ext cx="4639800" cy="823800"/>
          </a:xfrm>
          <a:prstGeom prst="rect">
            <a:avLst/>
          </a:prstGeom>
          <a:noFill/>
          <a:ln>
            <a:noFill/>
          </a:ln>
        </p:spPr>
        <p:txBody>
          <a:bodyPr anchorCtr="0" anchor="b" bIns="0" lIns="0" spcFirstLastPara="1" rIns="0" wrap="square" tIns="0">
            <a:noAutofit/>
          </a:bodyPr>
          <a:lstStyle>
            <a:lvl1pPr indent="-228600" lvl="0" marL="457200" rtl="0" algn="l">
              <a:lnSpc>
                <a:spcPct val="90000"/>
              </a:lnSpc>
              <a:spcBef>
                <a:spcPts val="1000"/>
              </a:spcBef>
              <a:spcAft>
                <a:spcPts val="0"/>
              </a:spcAft>
              <a:buSzPts val="2808"/>
              <a:buNone/>
              <a:defRPr b="1" sz="2400">
                <a:solidFill>
                  <a:srgbClr val="757070"/>
                </a:solidFill>
                <a:latin typeface="Open Sans"/>
                <a:ea typeface="Open Sans"/>
                <a:cs typeface="Open Sans"/>
                <a:sym typeface="Open Sans"/>
              </a:defRPr>
            </a:lvl1pPr>
            <a:lvl2pPr indent="-228600" lvl="1" marL="914400" rtl="0" algn="l">
              <a:lnSpc>
                <a:spcPct val="90000"/>
              </a:lnSpc>
              <a:spcBef>
                <a:spcPts val="500"/>
              </a:spcBef>
              <a:spcAft>
                <a:spcPts val="0"/>
              </a:spcAft>
              <a:buSzPts val="2340"/>
              <a:buNone/>
              <a:defRPr b="1" sz="2000"/>
            </a:lvl2pPr>
            <a:lvl3pPr indent="-228600" lvl="2" marL="1371600" rtl="0" algn="l">
              <a:lnSpc>
                <a:spcPct val="90000"/>
              </a:lnSpc>
              <a:spcBef>
                <a:spcPts val="500"/>
              </a:spcBef>
              <a:spcAft>
                <a:spcPts val="0"/>
              </a:spcAft>
              <a:buSzPts val="2106"/>
              <a:buNone/>
              <a:defRPr b="1" sz="1800"/>
            </a:lvl3pPr>
            <a:lvl4pPr indent="-228600" lvl="3" marL="1828800" rtl="0" algn="l">
              <a:lnSpc>
                <a:spcPct val="90000"/>
              </a:lnSpc>
              <a:spcBef>
                <a:spcPts val="500"/>
              </a:spcBef>
              <a:spcAft>
                <a:spcPts val="0"/>
              </a:spcAft>
              <a:buSzPts val="1872"/>
              <a:buNone/>
              <a:defRPr b="1" sz="1600"/>
            </a:lvl4pPr>
            <a:lvl5pPr indent="-228600" lvl="4" marL="2286000" rtl="0" algn="l">
              <a:lnSpc>
                <a:spcPct val="90000"/>
              </a:lnSpc>
              <a:spcBef>
                <a:spcPts val="500"/>
              </a:spcBef>
              <a:spcAft>
                <a:spcPts val="0"/>
              </a:spcAft>
              <a:buSzPts val="1872"/>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91" name="Google Shape;91;p20"/>
          <p:cNvSpPr txBox="1"/>
          <p:nvPr>
            <p:ph idx="4" type="body"/>
          </p:nvPr>
        </p:nvSpPr>
        <p:spPr>
          <a:xfrm>
            <a:off x="6172200" y="2700867"/>
            <a:ext cx="4639800" cy="3488700"/>
          </a:xfrm>
          <a:prstGeom prst="rect">
            <a:avLst/>
          </a:prstGeom>
          <a:noFill/>
          <a:ln>
            <a:noFill/>
          </a:ln>
        </p:spPr>
        <p:txBody>
          <a:bodyPr anchorCtr="0" anchor="t" bIns="0" lIns="0" spcFirstLastPara="1" rIns="0" wrap="square" tIns="0">
            <a:noAutofit/>
          </a:bodyPr>
          <a:lstStyle>
            <a:lvl1pPr indent="-436625" lvl="0" marL="457200" rtl="0" algn="l">
              <a:lnSpc>
                <a:spcPct val="90000"/>
              </a:lnSpc>
              <a:spcBef>
                <a:spcPts val="1000"/>
              </a:spcBef>
              <a:spcAft>
                <a:spcPts val="0"/>
              </a:spcAft>
              <a:buSzPts val="3276"/>
              <a:buChar char="•"/>
              <a:defRPr sz="2800">
                <a:latin typeface="Open Sans"/>
                <a:ea typeface="Open Sans"/>
                <a:cs typeface="Open Sans"/>
                <a:sym typeface="Open Sans"/>
              </a:defRPr>
            </a:lvl1pPr>
            <a:lvl2pPr indent="-436625" lvl="1" marL="914400" rtl="0" algn="l">
              <a:lnSpc>
                <a:spcPct val="90000"/>
              </a:lnSpc>
              <a:spcBef>
                <a:spcPts val="500"/>
              </a:spcBef>
              <a:spcAft>
                <a:spcPts val="0"/>
              </a:spcAft>
              <a:buSzPts val="3276"/>
              <a:buChar char="•"/>
              <a:defRPr sz="2800">
                <a:latin typeface="Open Sans"/>
                <a:ea typeface="Open Sans"/>
                <a:cs typeface="Open Sans"/>
                <a:sym typeface="Open Sans"/>
              </a:defRPr>
            </a:lvl2pPr>
            <a:lvl3pPr indent="-406908" lvl="2" marL="1371600" rtl="0" algn="l">
              <a:lnSpc>
                <a:spcPct val="90000"/>
              </a:lnSpc>
              <a:spcBef>
                <a:spcPts val="500"/>
              </a:spcBef>
              <a:spcAft>
                <a:spcPts val="0"/>
              </a:spcAft>
              <a:buSzPts val="2808"/>
              <a:buChar char="•"/>
              <a:defRPr sz="2400">
                <a:latin typeface="Open Sans"/>
                <a:ea typeface="Open Sans"/>
                <a:cs typeface="Open Sans"/>
                <a:sym typeface="Open Sans"/>
              </a:defRPr>
            </a:lvl3pPr>
            <a:lvl4pPr indent="-377189" lvl="3" marL="1828800" rtl="0" algn="l">
              <a:lnSpc>
                <a:spcPct val="90000"/>
              </a:lnSpc>
              <a:spcBef>
                <a:spcPts val="500"/>
              </a:spcBef>
              <a:spcAft>
                <a:spcPts val="0"/>
              </a:spcAft>
              <a:buSzPts val="2340"/>
              <a:buChar char="•"/>
              <a:defRPr sz="2000">
                <a:latin typeface="Open Sans"/>
                <a:ea typeface="Open Sans"/>
                <a:cs typeface="Open Sans"/>
                <a:sym typeface="Open Sans"/>
              </a:defRPr>
            </a:lvl4pPr>
            <a:lvl5pPr indent="-377189" lvl="4" marL="2286000" rtl="0" algn="l">
              <a:lnSpc>
                <a:spcPct val="90000"/>
              </a:lnSpc>
              <a:spcBef>
                <a:spcPts val="500"/>
              </a:spcBef>
              <a:spcAft>
                <a:spcPts val="0"/>
              </a:spcAft>
              <a:buSzPts val="2340"/>
              <a:buChar char="•"/>
              <a:defRPr sz="2000">
                <a:latin typeface="Open Sans"/>
                <a:ea typeface="Open Sans"/>
                <a:cs typeface="Open Sans"/>
                <a:sym typeface="Open Sans"/>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92" name="Google Shape;92;p20"/>
          <p:cNvSpPr txBox="1"/>
          <p:nvPr>
            <p:ph idx="12" type="sldNum"/>
          </p:nvPr>
        </p:nvSpPr>
        <p:spPr>
          <a:xfrm>
            <a:off x="11299534" y="3065967"/>
            <a:ext cx="4047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Περιεχόμενο με λεζάντα" type="objTx">
  <p:cSld name="OBJECT_WITH_CAPTION_TEXT">
    <p:spTree>
      <p:nvGrpSpPr>
        <p:cNvPr id="93" name="Shape 93"/>
        <p:cNvGrpSpPr/>
        <p:nvPr/>
      </p:nvGrpSpPr>
      <p:grpSpPr>
        <a:xfrm>
          <a:off x="0" y="0"/>
          <a:ext cx="0" cy="0"/>
          <a:chOff x="0" y="0"/>
          <a:chExt cx="0" cy="0"/>
        </a:xfrm>
      </p:grpSpPr>
      <p:sp>
        <p:nvSpPr>
          <p:cNvPr id="94" name="Google Shape;94;p21"/>
          <p:cNvSpPr txBox="1"/>
          <p:nvPr>
            <p:ph type="title"/>
          </p:nvPr>
        </p:nvSpPr>
        <p:spPr>
          <a:xfrm>
            <a:off x="839788" y="457200"/>
            <a:ext cx="3932100" cy="1600200"/>
          </a:xfrm>
          <a:prstGeom prst="rect">
            <a:avLst/>
          </a:prstGeom>
          <a:noFill/>
          <a:ln>
            <a:noFill/>
          </a:ln>
        </p:spPr>
        <p:txBody>
          <a:bodyPr anchorCtr="0" anchor="b" bIns="0" lIns="0" spcFirstLastPara="1" rIns="0" wrap="square" tIns="0">
            <a:noAutofit/>
          </a:bodyPr>
          <a:lstStyle>
            <a:lvl1pPr lvl="0" rtl="0" algn="l">
              <a:lnSpc>
                <a:spcPct val="90000"/>
              </a:lnSpc>
              <a:spcBef>
                <a:spcPts val="0"/>
              </a:spcBef>
              <a:spcAft>
                <a:spcPts val="0"/>
              </a:spcAft>
              <a:buClr>
                <a:srgbClr val="525252"/>
              </a:buClr>
              <a:buSzPts val="3200"/>
              <a:buFont typeface="Open Sans Light"/>
              <a:buNone/>
              <a:defRPr sz="3200">
                <a:solidFill>
                  <a:srgbClr val="525252"/>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5" name="Google Shape;95;p21"/>
          <p:cNvSpPr txBox="1"/>
          <p:nvPr>
            <p:ph idx="1" type="body"/>
          </p:nvPr>
        </p:nvSpPr>
        <p:spPr>
          <a:xfrm>
            <a:off x="5183188" y="987425"/>
            <a:ext cx="6172200" cy="4873500"/>
          </a:xfrm>
          <a:prstGeom prst="rect">
            <a:avLst/>
          </a:prstGeom>
          <a:noFill/>
          <a:ln>
            <a:noFill/>
          </a:ln>
        </p:spPr>
        <p:txBody>
          <a:bodyPr anchorCtr="0" anchor="t" bIns="0" lIns="0" spcFirstLastPara="1" rIns="0" wrap="square" tIns="0">
            <a:noAutofit/>
          </a:bodyPr>
          <a:lstStyle>
            <a:lvl1pPr indent="-466344" lvl="0" marL="457200" rtl="0" algn="l">
              <a:lnSpc>
                <a:spcPct val="90000"/>
              </a:lnSpc>
              <a:spcBef>
                <a:spcPts val="1000"/>
              </a:spcBef>
              <a:spcAft>
                <a:spcPts val="0"/>
              </a:spcAft>
              <a:buSzPts val="3744"/>
              <a:buChar char="•"/>
              <a:defRPr sz="3200">
                <a:latin typeface="Open Sans"/>
                <a:ea typeface="Open Sans"/>
                <a:cs typeface="Open Sans"/>
                <a:sym typeface="Open Sans"/>
              </a:defRPr>
            </a:lvl1pPr>
            <a:lvl2pPr indent="-436625" lvl="1" marL="914400" rtl="0" algn="l">
              <a:lnSpc>
                <a:spcPct val="90000"/>
              </a:lnSpc>
              <a:spcBef>
                <a:spcPts val="500"/>
              </a:spcBef>
              <a:spcAft>
                <a:spcPts val="0"/>
              </a:spcAft>
              <a:buSzPts val="3276"/>
              <a:buChar char="•"/>
              <a:defRPr sz="2800">
                <a:latin typeface="Open Sans"/>
                <a:ea typeface="Open Sans"/>
                <a:cs typeface="Open Sans"/>
                <a:sym typeface="Open Sans"/>
              </a:defRPr>
            </a:lvl2pPr>
            <a:lvl3pPr indent="-406908" lvl="2" marL="1371600" rtl="0" algn="l">
              <a:lnSpc>
                <a:spcPct val="90000"/>
              </a:lnSpc>
              <a:spcBef>
                <a:spcPts val="500"/>
              </a:spcBef>
              <a:spcAft>
                <a:spcPts val="0"/>
              </a:spcAft>
              <a:buSzPts val="2808"/>
              <a:buChar char="•"/>
              <a:defRPr sz="2400">
                <a:latin typeface="Open Sans"/>
                <a:ea typeface="Open Sans"/>
                <a:cs typeface="Open Sans"/>
                <a:sym typeface="Open Sans"/>
              </a:defRPr>
            </a:lvl3pPr>
            <a:lvl4pPr indent="-377189" lvl="3" marL="1828800" rtl="0" algn="l">
              <a:lnSpc>
                <a:spcPct val="90000"/>
              </a:lnSpc>
              <a:spcBef>
                <a:spcPts val="500"/>
              </a:spcBef>
              <a:spcAft>
                <a:spcPts val="0"/>
              </a:spcAft>
              <a:buSzPts val="2340"/>
              <a:buChar char="•"/>
              <a:defRPr sz="2000">
                <a:latin typeface="Open Sans"/>
                <a:ea typeface="Open Sans"/>
                <a:cs typeface="Open Sans"/>
                <a:sym typeface="Open Sans"/>
              </a:defRPr>
            </a:lvl4pPr>
            <a:lvl5pPr indent="-377189" lvl="4" marL="2286000" rtl="0" algn="l">
              <a:lnSpc>
                <a:spcPct val="90000"/>
              </a:lnSpc>
              <a:spcBef>
                <a:spcPts val="500"/>
              </a:spcBef>
              <a:spcAft>
                <a:spcPts val="0"/>
              </a:spcAft>
              <a:buSzPts val="2340"/>
              <a:buChar char="•"/>
              <a:defRPr sz="2000">
                <a:latin typeface="Open Sans"/>
                <a:ea typeface="Open Sans"/>
                <a:cs typeface="Open Sans"/>
                <a:sym typeface="Open Sans"/>
              </a:defRPr>
            </a:lvl5pPr>
            <a:lvl6pPr indent="-355600" lvl="5" marL="2743200" rtl="0" algn="l">
              <a:lnSpc>
                <a:spcPct val="90000"/>
              </a:lnSpc>
              <a:spcBef>
                <a:spcPts val="500"/>
              </a:spcBef>
              <a:spcAft>
                <a:spcPts val="0"/>
              </a:spcAft>
              <a:buClr>
                <a:schemeClr val="dk1"/>
              </a:buClr>
              <a:buSzPts val="2000"/>
              <a:buChar char="•"/>
              <a:defRPr sz="2000"/>
            </a:lvl6pPr>
            <a:lvl7pPr indent="-355600" lvl="6" marL="3200400" rtl="0" algn="l">
              <a:lnSpc>
                <a:spcPct val="90000"/>
              </a:lnSpc>
              <a:spcBef>
                <a:spcPts val="500"/>
              </a:spcBef>
              <a:spcAft>
                <a:spcPts val="0"/>
              </a:spcAft>
              <a:buClr>
                <a:schemeClr val="dk1"/>
              </a:buClr>
              <a:buSzPts val="2000"/>
              <a:buChar char="•"/>
              <a:defRPr sz="2000"/>
            </a:lvl7pPr>
            <a:lvl8pPr indent="-355600" lvl="7" marL="3657600" rtl="0" algn="l">
              <a:lnSpc>
                <a:spcPct val="90000"/>
              </a:lnSpc>
              <a:spcBef>
                <a:spcPts val="500"/>
              </a:spcBef>
              <a:spcAft>
                <a:spcPts val="0"/>
              </a:spcAft>
              <a:buClr>
                <a:schemeClr val="dk1"/>
              </a:buClr>
              <a:buSzPts val="2000"/>
              <a:buChar char="•"/>
              <a:defRPr sz="2000"/>
            </a:lvl8pPr>
            <a:lvl9pPr indent="-355600" lvl="8" marL="4114800" rtl="0" algn="l">
              <a:lnSpc>
                <a:spcPct val="90000"/>
              </a:lnSpc>
              <a:spcBef>
                <a:spcPts val="500"/>
              </a:spcBef>
              <a:spcAft>
                <a:spcPts val="0"/>
              </a:spcAft>
              <a:buClr>
                <a:schemeClr val="dk1"/>
              </a:buClr>
              <a:buSzPts val="2000"/>
              <a:buChar char="•"/>
              <a:defRPr sz="2000"/>
            </a:lvl9pPr>
          </a:lstStyle>
          <a:p/>
        </p:txBody>
      </p:sp>
      <p:sp>
        <p:nvSpPr>
          <p:cNvPr id="96" name="Google Shape;96;p21"/>
          <p:cNvSpPr txBox="1"/>
          <p:nvPr>
            <p:ph idx="2" type="body"/>
          </p:nvPr>
        </p:nvSpPr>
        <p:spPr>
          <a:xfrm>
            <a:off x="839788" y="2057400"/>
            <a:ext cx="3932100" cy="3811500"/>
          </a:xfrm>
          <a:prstGeom prst="rect">
            <a:avLst/>
          </a:prstGeom>
          <a:noFill/>
          <a:ln>
            <a:noFill/>
          </a:ln>
        </p:spPr>
        <p:txBody>
          <a:bodyPr anchorCtr="0" anchor="t" bIns="0" lIns="0" spcFirstLastPara="1" rIns="0" wrap="square" tIns="0">
            <a:noAutofit/>
          </a:bodyPr>
          <a:lstStyle>
            <a:lvl1pPr indent="-228600" lvl="0" marL="457200" rtl="0" algn="l">
              <a:lnSpc>
                <a:spcPct val="90000"/>
              </a:lnSpc>
              <a:spcBef>
                <a:spcPts val="1000"/>
              </a:spcBef>
              <a:spcAft>
                <a:spcPts val="0"/>
              </a:spcAft>
              <a:buSzPts val="1872"/>
              <a:buNone/>
              <a:defRPr sz="1600"/>
            </a:lvl1pPr>
            <a:lvl2pPr indent="-228600" lvl="1" marL="914400" rtl="0" algn="l">
              <a:lnSpc>
                <a:spcPct val="90000"/>
              </a:lnSpc>
              <a:spcBef>
                <a:spcPts val="500"/>
              </a:spcBef>
              <a:spcAft>
                <a:spcPts val="0"/>
              </a:spcAft>
              <a:buSzPts val="1638"/>
              <a:buNone/>
              <a:defRPr sz="1400"/>
            </a:lvl2pPr>
            <a:lvl3pPr indent="-228600" lvl="2" marL="1371600" rtl="0" algn="l">
              <a:lnSpc>
                <a:spcPct val="90000"/>
              </a:lnSpc>
              <a:spcBef>
                <a:spcPts val="500"/>
              </a:spcBef>
              <a:spcAft>
                <a:spcPts val="0"/>
              </a:spcAft>
              <a:buSzPts val="1404"/>
              <a:buNone/>
              <a:defRPr sz="1200"/>
            </a:lvl3pPr>
            <a:lvl4pPr indent="-228600" lvl="3" marL="1828800" rtl="0" algn="l">
              <a:lnSpc>
                <a:spcPct val="90000"/>
              </a:lnSpc>
              <a:spcBef>
                <a:spcPts val="500"/>
              </a:spcBef>
              <a:spcAft>
                <a:spcPts val="0"/>
              </a:spcAft>
              <a:buSzPts val="1170"/>
              <a:buNone/>
              <a:defRPr sz="1000"/>
            </a:lvl4pPr>
            <a:lvl5pPr indent="-228600" lvl="4" marL="2286000" rtl="0" algn="l">
              <a:lnSpc>
                <a:spcPct val="90000"/>
              </a:lnSpc>
              <a:spcBef>
                <a:spcPts val="500"/>
              </a:spcBef>
              <a:spcAft>
                <a:spcPts val="0"/>
              </a:spcAft>
              <a:buSzPts val="117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97" name="Google Shape;97;p21"/>
          <p:cNvSpPr txBox="1"/>
          <p:nvPr>
            <p:ph idx="12" type="sldNum"/>
          </p:nvPr>
        </p:nvSpPr>
        <p:spPr>
          <a:xfrm>
            <a:off x="11299534" y="3065967"/>
            <a:ext cx="4047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Διαφάνεια τίτλου" type="title">
  <p:cSld name="TITLE">
    <p:spTree>
      <p:nvGrpSpPr>
        <p:cNvPr id="11" name="Shape 11"/>
        <p:cNvGrpSpPr/>
        <p:nvPr/>
      </p:nvGrpSpPr>
      <p:grpSpPr>
        <a:xfrm>
          <a:off x="0" y="0"/>
          <a:ext cx="0" cy="0"/>
          <a:chOff x="0" y="0"/>
          <a:chExt cx="0" cy="0"/>
        </a:xfrm>
      </p:grpSpPr>
      <p:sp>
        <p:nvSpPr>
          <p:cNvPr id="12" name="Google Shape;12;p3"/>
          <p:cNvSpPr txBox="1"/>
          <p:nvPr>
            <p:ph type="ctrTitle"/>
          </p:nvPr>
        </p:nvSpPr>
        <p:spPr>
          <a:xfrm>
            <a:off x="1524000" y="1122363"/>
            <a:ext cx="9144000" cy="209497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rgbClr val="525252"/>
              </a:buClr>
              <a:buSzPts val="6000"/>
              <a:buFont typeface="Open Sans Light"/>
              <a:buNone/>
              <a:defRPr b="1" sz="6000">
                <a:solidFill>
                  <a:srgbClr val="52525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3"/>
          <p:cNvSpPr txBox="1"/>
          <p:nvPr>
            <p:ph idx="1" type="subTitle"/>
          </p:nvPr>
        </p:nvSpPr>
        <p:spPr>
          <a:xfrm>
            <a:off x="1524000" y="3602038"/>
            <a:ext cx="9144000" cy="1655762"/>
          </a:xfrm>
          <a:prstGeom prst="rect">
            <a:avLst/>
          </a:prstGeom>
          <a:noFill/>
          <a:ln>
            <a:noFill/>
          </a:ln>
        </p:spPr>
        <p:txBody>
          <a:bodyPr anchorCtr="0" anchor="t" bIns="0" lIns="0" spcFirstLastPara="1" rIns="0" wrap="square" tIns="0">
            <a:noAutofit/>
          </a:bodyPr>
          <a:lstStyle>
            <a:lvl1pPr lvl="0" algn="l">
              <a:lnSpc>
                <a:spcPct val="90000"/>
              </a:lnSpc>
              <a:spcBef>
                <a:spcPts val="1000"/>
              </a:spcBef>
              <a:spcAft>
                <a:spcPts val="0"/>
              </a:spcAft>
              <a:buSzPts val="2808"/>
              <a:buNone/>
              <a:defRPr b="1" sz="2400">
                <a:solidFill>
                  <a:srgbClr val="7F7F7F"/>
                </a:solidFill>
              </a:defRPr>
            </a:lvl1pPr>
            <a:lvl2pPr lvl="1" algn="ctr">
              <a:lnSpc>
                <a:spcPct val="90000"/>
              </a:lnSpc>
              <a:spcBef>
                <a:spcPts val="500"/>
              </a:spcBef>
              <a:spcAft>
                <a:spcPts val="0"/>
              </a:spcAft>
              <a:buSzPts val="2340"/>
              <a:buNone/>
              <a:defRPr sz="2000"/>
            </a:lvl2pPr>
            <a:lvl3pPr lvl="2" algn="ctr">
              <a:lnSpc>
                <a:spcPct val="90000"/>
              </a:lnSpc>
              <a:spcBef>
                <a:spcPts val="500"/>
              </a:spcBef>
              <a:spcAft>
                <a:spcPts val="0"/>
              </a:spcAft>
              <a:buSzPts val="2106"/>
              <a:buNone/>
              <a:defRPr sz="1800"/>
            </a:lvl3pPr>
            <a:lvl4pPr lvl="3" algn="ctr">
              <a:lnSpc>
                <a:spcPct val="90000"/>
              </a:lnSpc>
              <a:spcBef>
                <a:spcPts val="500"/>
              </a:spcBef>
              <a:spcAft>
                <a:spcPts val="0"/>
              </a:spcAft>
              <a:buSzPts val="1872"/>
              <a:buNone/>
              <a:defRPr sz="1600"/>
            </a:lvl4pPr>
            <a:lvl5pPr lvl="4" algn="ctr">
              <a:lnSpc>
                <a:spcPct val="90000"/>
              </a:lnSpc>
              <a:spcBef>
                <a:spcPts val="500"/>
              </a:spcBef>
              <a:spcAft>
                <a:spcPts val="0"/>
              </a:spcAft>
              <a:buSzPts val="1872"/>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3"/>
          <p:cNvSpPr txBox="1"/>
          <p:nvPr>
            <p:ph idx="12" type="sldNum"/>
          </p:nvPr>
        </p:nvSpPr>
        <p:spPr>
          <a:xfrm>
            <a:off x="11099800" y="3065967"/>
            <a:ext cx="676082"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1400"/>
              <a:buNone/>
              <a:defRPr b="0" i="0" sz="1400" u="none" cap="none" strike="noStrike">
                <a:solidFill>
                  <a:srgbClr val="7F7F7F"/>
                </a:solidFill>
                <a:latin typeface="Arial"/>
                <a:ea typeface="Arial"/>
                <a:cs typeface="Arial"/>
                <a:sym typeface="Arial"/>
              </a:defRPr>
            </a:lvl1pPr>
            <a:lvl2pPr indent="0" lvl="1" marL="0" algn="r">
              <a:lnSpc>
                <a:spcPct val="100000"/>
              </a:lnSpc>
              <a:spcBef>
                <a:spcPts val="0"/>
              </a:spcBef>
              <a:spcAft>
                <a:spcPts val="0"/>
              </a:spcAft>
              <a:buSzPts val="1400"/>
              <a:buNone/>
              <a:defRPr b="0" i="0" sz="1400" u="none" cap="none" strike="noStrike">
                <a:solidFill>
                  <a:srgbClr val="7F7F7F"/>
                </a:solidFill>
                <a:latin typeface="Arial"/>
                <a:ea typeface="Arial"/>
                <a:cs typeface="Arial"/>
                <a:sym typeface="Arial"/>
              </a:defRPr>
            </a:lvl2pPr>
            <a:lvl3pPr indent="0" lvl="2" marL="0" algn="r">
              <a:lnSpc>
                <a:spcPct val="100000"/>
              </a:lnSpc>
              <a:spcBef>
                <a:spcPts val="0"/>
              </a:spcBef>
              <a:spcAft>
                <a:spcPts val="0"/>
              </a:spcAft>
              <a:buSzPts val="1400"/>
              <a:buNone/>
              <a:defRPr b="0" i="0" sz="1400" u="none" cap="none" strike="noStrike">
                <a:solidFill>
                  <a:srgbClr val="7F7F7F"/>
                </a:solidFill>
                <a:latin typeface="Arial"/>
                <a:ea typeface="Arial"/>
                <a:cs typeface="Arial"/>
                <a:sym typeface="Arial"/>
              </a:defRPr>
            </a:lvl3pPr>
            <a:lvl4pPr indent="0" lvl="3" marL="0" algn="r">
              <a:lnSpc>
                <a:spcPct val="100000"/>
              </a:lnSpc>
              <a:spcBef>
                <a:spcPts val="0"/>
              </a:spcBef>
              <a:spcAft>
                <a:spcPts val="0"/>
              </a:spcAft>
              <a:buSzPts val="1400"/>
              <a:buNone/>
              <a:defRPr b="0" i="0" sz="1400" u="none" cap="none" strike="noStrike">
                <a:solidFill>
                  <a:srgbClr val="7F7F7F"/>
                </a:solidFill>
                <a:latin typeface="Arial"/>
                <a:ea typeface="Arial"/>
                <a:cs typeface="Arial"/>
                <a:sym typeface="Arial"/>
              </a:defRPr>
            </a:lvl4pPr>
            <a:lvl5pPr indent="0" lvl="4" marL="0" algn="r">
              <a:lnSpc>
                <a:spcPct val="100000"/>
              </a:lnSpc>
              <a:spcBef>
                <a:spcPts val="0"/>
              </a:spcBef>
              <a:spcAft>
                <a:spcPts val="0"/>
              </a:spcAft>
              <a:buSzPts val="1400"/>
              <a:buNone/>
              <a:defRPr b="0" i="0" sz="1400" u="none" cap="none" strike="noStrike">
                <a:solidFill>
                  <a:srgbClr val="7F7F7F"/>
                </a:solidFill>
                <a:latin typeface="Arial"/>
                <a:ea typeface="Arial"/>
                <a:cs typeface="Arial"/>
                <a:sym typeface="Arial"/>
              </a:defRPr>
            </a:lvl5pPr>
            <a:lvl6pPr indent="0" lvl="5" marL="0" algn="r">
              <a:lnSpc>
                <a:spcPct val="100000"/>
              </a:lnSpc>
              <a:spcBef>
                <a:spcPts val="0"/>
              </a:spcBef>
              <a:spcAft>
                <a:spcPts val="0"/>
              </a:spcAft>
              <a:buSzPts val="1400"/>
              <a:buNone/>
              <a:defRPr b="0" i="0" sz="1400" u="none" cap="none" strike="noStrike">
                <a:solidFill>
                  <a:srgbClr val="7F7F7F"/>
                </a:solidFill>
                <a:latin typeface="Arial"/>
                <a:ea typeface="Arial"/>
                <a:cs typeface="Arial"/>
                <a:sym typeface="Arial"/>
              </a:defRPr>
            </a:lvl6pPr>
            <a:lvl7pPr indent="0" lvl="6" marL="0" algn="r">
              <a:lnSpc>
                <a:spcPct val="100000"/>
              </a:lnSpc>
              <a:spcBef>
                <a:spcPts val="0"/>
              </a:spcBef>
              <a:spcAft>
                <a:spcPts val="0"/>
              </a:spcAft>
              <a:buSzPts val="1400"/>
              <a:buNone/>
              <a:defRPr b="0" i="0" sz="1400" u="none" cap="none" strike="noStrike">
                <a:solidFill>
                  <a:srgbClr val="7F7F7F"/>
                </a:solidFill>
                <a:latin typeface="Arial"/>
                <a:ea typeface="Arial"/>
                <a:cs typeface="Arial"/>
                <a:sym typeface="Arial"/>
              </a:defRPr>
            </a:lvl7pPr>
            <a:lvl8pPr indent="0" lvl="7" marL="0" algn="r">
              <a:lnSpc>
                <a:spcPct val="100000"/>
              </a:lnSpc>
              <a:spcBef>
                <a:spcPts val="0"/>
              </a:spcBef>
              <a:spcAft>
                <a:spcPts val="0"/>
              </a:spcAft>
              <a:buSzPts val="1400"/>
              <a:buNone/>
              <a:defRPr b="0" i="0" sz="1400" u="none" cap="none" strike="noStrike">
                <a:solidFill>
                  <a:srgbClr val="7F7F7F"/>
                </a:solidFill>
                <a:latin typeface="Arial"/>
                <a:ea typeface="Arial"/>
                <a:cs typeface="Arial"/>
                <a:sym typeface="Arial"/>
              </a:defRPr>
            </a:lvl8pPr>
            <a:lvl9pPr indent="0" lvl="8" marL="0" algn="r">
              <a:lnSpc>
                <a:spcPct val="100000"/>
              </a:lnSpc>
              <a:spcBef>
                <a:spcPts val="0"/>
              </a:spcBef>
              <a:spcAft>
                <a:spcPts val="0"/>
              </a:spcAft>
              <a:buSzPts val="1400"/>
              <a:buNone/>
              <a:defRPr b="0" i="0" sz="14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Εικόνα με λεζάντα" type="picTx">
  <p:cSld name="PICTURE_WITH_CAPTION_TEXT">
    <p:spTree>
      <p:nvGrpSpPr>
        <p:cNvPr id="98" name="Shape 98"/>
        <p:cNvGrpSpPr/>
        <p:nvPr/>
      </p:nvGrpSpPr>
      <p:grpSpPr>
        <a:xfrm>
          <a:off x="0" y="0"/>
          <a:ext cx="0" cy="0"/>
          <a:chOff x="0" y="0"/>
          <a:chExt cx="0" cy="0"/>
        </a:xfrm>
      </p:grpSpPr>
      <p:sp>
        <p:nvSpPr>
          <p:cNvPr id="99" name="Google Shape;99;p22"/>
          <p:cNvSpPr txBox="1"/>
          <p:nvPr>
            <p:ph type="title"/>
          </p:nvPr>
        </p:nvSpPr>
        <p:spPr>
          <a:xfrm>
            <a:off x="839788" y="457200"/>
            <a:ext cx="3932100" cy="1600200"/>
          </a:xfrm>
          <a:prstGeom prst="rect">
            <a:avLst/>
          </a:prstGeom>
          <a:noFill/>
          <a:ln>
            <a:noFill/>
          </a:ln>
        </p:spPr>
        <p:txBody>
          <a:bodyPr anchorCtr="0" anchor="b" bIns="0" lIns="0" spcFirstLastPara="1" rIns="0" wrap="square" tIns="0">
            <a:noAutofit/>
          </a:bodyPr>
          <a:lstStyle>
            <a:lvl1pPr lvl="0" rtl="0" algn="l">
              <a:lnSpc>
                <a:spcPct val="90000"/>
              </a:lnSpc>
              <a:spcBef>
                <a:spcPts val="0"/>
              </a:spcBef>
              <a:spcAft>
                <a:spcPts val="0"/>
              </a:spcAft>
              <a:buClr>
                <a:srgbClr val="525252"/>
              </a:buClr>
              <a:buSzPts val="3200"/>
              <a:buFont typeface="Open Sans Light"/>
              <a:buNone/>
              <a:defRPr sz="3200">
                <a:solidFill>
                  <a:srgbClr val="525252"/>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0" name="Google Shape;100;p22"/>
          <p:cNvSpPr/>
          <p:nvPr>
            <p:ph idx="2" type="pic"/>
          </p:nvPr>
        </p:nvSpPr>
        <p:spPr>
          <a:xfrm>
            <a:off x="5183188" y="987425"/>
            <a:ext cx="5234100" cy="4873500"/>
          </a:xfrm>
          <a:prstGeom prst="rect">
            <a:avLst/>
          </a:prstGeom>
          <a:noFill/>
          <a:ln>
            <a:noFill/>
          </a:ln>
        </p:spPr>
      </p:sp>
      <p:sp>
        <p:nvSpPr>
          <p:cNvPr id="101" name="Google Shape;101;p22"/>
          <p:cNvSpPr txBox="1"/>
          <p:nvPr>
            <p:ph idx="1" type="body"/>
          </p:nvPr>
        </p:nvSpPr>
        <p:spPr>
          <a:xfrm>
            <a:off x="839788" y="2057400"/>
            <a:ext cx="3932100" cy="3811500"/>
          </a:xfrm>
          <a:prstGeom prst="rect">
            <a:avLst/>
          </a:prstGeom>
          <a:noFill/>
          <a:ln>
            <a:noFill/>
          </a:ln>
        </p:spPr>
        <p:txBody>
          <a:bodyPr anchorCtr="0" anchor="t" bIns="0" lIns="0" spcFirstLastPara="1" rIns="0" wrap="square" tIns="0">
            <a:noAutofit/>
          </a:bodyPr>
          <a:lstStyle>
            <a:lvl1pPr indent="-228600" lvl="0" marL="457200" rtl="0" algn="l">
              <a:lnSpc>
                <a:spcPct val="90000"/>
              </a:lnSpc>
              <a:spcBef>
                <a:spcPts val="1000"/>
              </a:spcBef>
              <a:spcAft>
                <a:spcPts val="0"/>
              </a:spcAft>
              <a:buSzPts val="1872"/>
              <a:buNone/>
              <a:defRPr sz="1600"/>
            </a:lvl1pPr>
            <a:lvl2pPr indent="-228600" lvl="1" marL="914400" rtl="0" algn="l">
              <a:lnSpc>
                <a:spcPct val="90000"/>
              </a:lnSpc>
              <a:spcBef>
                <a:spcPts val="500"/>
              </a:spcBef>
              <a:spcAft>
                <a:spcPts val="0"/>
              </a:spcAft>
              <a:buSzPts val="1638"/>
              <a:buNone/>
              <a:defRPr sz="1400"/>
            </a:lvl2pPr>
            <a:lvl3pPr indent="-228600" lvl="2" marL="1371600" rtl="0" algn="l">
              <a:lnSpc>
                <a:spcPct val="90000"/>
              </a:lnSpc>
              <a:spcBef>
                <a:spcPts val="500"/>
              </a:spcBef>
              <a:spcAft>
                <a:spcPts val="0"/>
              </a:spcAft>
              <a:buSzPts val="1404"/>
              <a:buNone/>
              <a:defRPr sz="1200"/>
            </a:lvl3pPr>
            <a:lvl4pPr indent="-228600" lvl="3" marL="1828800" rtl="0" algn="l">
              <a:lnSpc>
                <a:spcPct val="90000"/>
              </a:lnSpc>
              <a:spcBef>
                <a:spcPts val="500"/>
              </a:spcBef>
              <a:spcAft>
                <a:spcPts val="0"/>
              </a:spcAft>
              <a:buSzPts val="1170"/>
              <a:buNone/>
              <a:defRPr sz="1000"/>
            </a:lvl4pPr>
            <a:lvl5pPr indent="-228600" lvl="4" marL="2286000" rtl="0" algn="l">
              <a:lnSpc>
                <a:spcPct val="90000"/>
              </a:lnSpc>
              <a:spcBef>
                <a:spcPts val="500"/>
              </a:spcBef>
              <a:spcAft>
                <a:spcPts val="0"/>
              </a:spcAft>
              <a:buSzPts val="117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102" name="Google Shape;102;p22"/>
          <p:cNvSpPr txBox="1"/>
          <p:nvPr>
            <p:ph idx="12" type="sldNum"/>
          </p:nvPr>
        </p:nvSpPr>
        <p:spPr>
          <a:xfrm>
            <a:off x="11299534" y="3065967"/>
            <a:ext cx="4047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Τίτλος και περιεχόμενο" type="obj">
  <p:cSld name="OBJECT">
    <p:spTree>
      <p:nvGrpSpPr>
        <p:cNvPr id="15" name="Shape 15"/>
        <p:cNvGrpSpPr/>
        <p:nvPr/>
      </p:nvGrpSpPr>
      <p:grpSpPr>
        <a:xfrm>
          <a:off x="0" y="0"/>
          <a:ext cx="0" cy="0"/>
          <a:chOff x="0" y="0"/>
          <a:chExt cx="0" cy="0"/>
        </a:xfrm>
      </p:grpSpPr>
      <p:sp>
        <p:nvSpPr>
          <p:cNvPr id="16" name="Google Shape;16;p4"/>
          <p:cNvSpPr txBox="1"/>
          <p:nvPr>
            <p:ph type="title"/>
          </p:nvPr>
        </p:nvSpPr>
        <p:spPr>
          <a:xfrm>
            <a:off x="1092199" y="550119"/>
            <a:ext cx="9324975" cy="550286"/>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rgbClr val="525252"/>
              </a:buClr>
              <a:buSzPts val="4400"/>
              <a:buFont typeface="Open Sans Light"/>
              <a:buNone/>
              <a:defRPr b="0">
                <a:solidFill>
                  <a:srgbClr val="52525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4"/>
          <p:cNvSpPr txBox="1"/>
          <p:nvPr>
            <p:ph idx="1" type="body"/>
          </p:nvPr>
        </p:nvSpPr>
        <p:spPr>
          <a:xfrm>
            <a:off x="1092200" y="1825625"/>
            <a:ext cx="9324975" cy="4351338"/>
          </a:xfrm>
          <a:prstGeom prst="rect">
            <a:avLst/>
          </a:prstGeom>
          <a:noFill/>
          <a:ln>
            <a:noFill/>
          </a:ln>
        </p:spPr>
        <p:txBody>
          <a:bodyPr anchorCtr="0" anchor="t" bIns="0" lIns="0" spcFirstLastPara="1" rIns="0" wrap="square" tIns="0">
            <a:noAutofit/>
          </a:bodyPr>
          <a:lstStyle>
            <a:lvl1pPr indent="-436625" lvl="0" marL="457200" algn="l">
              <a:lnSpc>
                <a:spcPct val="90000"/>
              </a:lnSpc>
              <a:spcBef>
                <a:spcPts val="1000"/>
              </a:spcBef>
              <a:spcAft>
                <a:spcPts val="0"/>
              </a:spcAft>
              <a:buSzPts val="3276"/>
              <a:buChar char="•"/>
              <a:defRPr sz="2800"/>
            </a:lvl1pPr>
            <a:lvl2pPr indent="-436625" lvl="1" marL="914400" algn="l">
              <a:lnSpc>
                <a:spcPct val="90000"/>
              </a:lnSpc>
              <a:spcBef>
                <a:spcPts val="500"/>
              </a:spcBef>
              <a:spcAft>
                <a:spcPts val="0"/>
              </a:spcAft>
              <a:buSzPts val="3276"/>
              <a:buChar char="•"/>
              <a:defRPr sz="2800"/>
            </a:lvl2pPr>
            <a:lvl3pPr indent="-406908" lvl="2" marL="1371600" algn="l">
              <a:lnSpc>
                <a:spcPct val="90000"/>
              </a:lnSpc>
              <a:spcBef>
                <a:spcPts val="500"/>
              </a:spcBef>
              <a:spcAft>
                <a:spcPts val="0"/>
              </a:spcAft>
              <a:buSzPts val="2808"/>
              <a:buChar char="•"/>
              <a:defRPr sz="2400"/>
            </a:lvl3pPr>
            <a:lvl4pPr indent="-377189" lvl="3" marL="1828800" algn="l">
              <a:lnSpc>
                <a:spcPct val="90000"/>
              </a:lnSpc>
              <a:spcBef>
                <a:spcPts val="500"/>
              </a:spcBef>
              <a:spcAft>
                <a:spcPts val="0"/>
              </a:spcAft>
              <a:buSzPts val="2340"/>
              <a:buChar char="•"/>
              <a:defRPr sz="2000"/>
            </a:lvl4pPr>
            <a:lvl5pPr indent="-377189" lvl="4" marL="2286000" algn="l">
              <a:lnSpc>
                <a:spcPct val="90000"/>
              </a:lnSpc>
              <a:spcBef>
                <a:spcPts val="500"/>
              </a:spcBef>
              <a:spcAft>
                <a:spcPts val="0"/>
              </a:spcAft>
              <a:buSzPts val="2340"/>
              <a:buChar char="•"/>
              <a:defRPr sz="20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4"/>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9" name="Google Shape;19;p4"/>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0" name="Google Shape;20;p4"/>
          <p:cNvSpPr txBox="1"/>
          <p:nvPr>
            <p:ph idx="12" type="sldNum"/>
          </p:nvPr>
        </p:nvSpPr>
        <p:spPr>
          <a:xfrm>
            <a:off x="11099800" y="3065967"/>
            <a:ext cx="676082"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1400"/>
              <a:buNone/>
              <a:defRPr b="0" i="0" sz="1400" u="none" cap="none" strike="noStrike">
                <a:solidFill>
                  <a:srgbClr val="7F7F7F"/>
                </a:solidFill>
                <a:latin typeface="Arial"/>
                <a:ea typeface="Arial"/>
                <a:cs typeface="Arial"/>
                <a:sym typeface="Arial"/>
              </a:defRPr>
            </a:lvl1pPr>
            <a:lvl2pPr indent="0" lvl="1" marL="0" algn="r">
              <a:lnSpc>
                <a:spcPct val="100000"/>
              </a:lnSpc>
              <a:spcBef>
                <a:spcPts val="0"/>
              </a:spcBef>
              <a:spcAft>
                <a:spcPts val="0"/>
              </a:spcAft>
              <a:buSzPts val="1400"/>
              <a:buNone/>
              <a:defRPr b="0" i="0" sz="1400" u="none" cap="none" strike="noStrike">
                <a:solidFill>
                  <a:srgbClr val="7F7F7F"/>
                </a:solidFill>
                <a:latin typeface="Arial"/>
                <a:ea typeface="Arial"/>
                <a:cs typeface="Arial"/>
                <a:sym typeface="Arial"/>
              </a:defRPr>
            </a:lvl2pPr>
            <a:lvl3pPr indent="0" lvl="2" marL="0" algn="r">
              <a:lnSpc>
                <a:spcPct val="100000"/>
              </a:lnSpc>
              <a:spcBef>
                <a:spcPts val="0"/>
              </a:spcBef>
              <a:spcAft>
                <a:spcPts val="0"/>
              </a:spcAft>
              <a:buSzPts val="1400"/>
              <a:buNone/>
              <a:defRPr b="0" i="0" sz="1400" u="none" cap="none" strike="noStrike">
                <a:solidFill>
                  <a:srgbClr val="7F7F7F"/>
                </a:solidFill>
                <a:latin typeface="Arial"/>
                <a:ea typeface="Arial"/>
                <a:cs typeface="Arial"/>
                <a:sym typeface="Arial"/>
              </a:defRPr>
            </a:lvl3pPr>
            <a:lvl4pPr indent="0" lvl="3" marL="0" algn="r">
              <a:lnSpc>
                <a:spcPct val="100000"/>
              </a:lnSpc>
              <a:spcBef>
                <a:spcPts val="0"/>
              </a:spcBef>
              <a:spcAft>
                <a:spcPts val="0"/>
              </a:spcAft>
              <a:buSzPts val="1400"/>
              <a:buNone/>
              <a:defRPr b="0" i="0" sz="1400" u="none" cap="none" strike="noStrike">
                <a:solidFill>
                  <a:srgbClr val="7F7F7F"/>
                </a:solidFill>
                <a:latin typeface="Arial"/>
                <a:ea typeface="Arial"/>
                <a:cs typeface="Arial"/>
                <a:sym typeface="Arial"/>
              </a:defRPr>
            </a:lvl4pPr>
            <a:lvl5pPr indent="0" lvl="4" marL="0" algn="r">
              <a:lnSpc>
                <a:spcPct val="100000"/>
              </a:lnSpc>
              <a:spcBef>
                <a:spcPts val="0"/>
              </a:spcBef>
              <a:spcAft>
                <a:spcPts val="0"/>
              </a:spcAft>
              <a:buSzPts val="1400"/>
              <a:buNone/>
              <a:defRPr b="0" i="0" sz="1400" u="none" cap="none" strike="noStrike">
                <a:solidFill>
                  <a:srgbClr val="7F7F7F"/>
                </a:solidFill>
                <a:latin typeface="Arial"/>
                <a:ea typeface="Arial"/>
                <a:cs typeface="Arial"/>
                <a:sym typeface="Arial"/>
              </a:defRPr>
            </a:lvl5pPr>
            <a:lvl6pPr indent="0" lvl="5" marL="0" algn="r">
              <a:lnSpc>
                <a:spcPct val="100000"/>
              </a:lnSpc>
              <a:spcBef>
                <a:spcPts val="0"/>
              </a:spcBef>
              <a:spcAft>
                <a:spcPts val="0"/>
              </a:spcAft>
              <a:buSzPts val="1400"/>
              <a:buNone/>
              <a:defRPr b="0" i="0" sz="1400" u="none" cap="none" strike="noStrike">
                <a:solidFill>
                  <a:srgbClr val="7F7F7F"/>
                </a:solidFill>
                <a:latin typeface="Arial"/>
                <a:ea typeface="Arial"/>
                <a:cs typeface="Arial"/>
                <a:sym typeface="Arial"/>
              </a:defRPr>
            </a:lvl6pPr>
            <a:lvl7pPr indent="0" lvl="6" marL="0" algn="r">
              <a:lnSpc>
                <a:spcPct val="100000"/>
              </a:lnSpc>
              <a:spcBef>
                <a:spcPts val="0"/>
              </a:spcBef>
              <a:spcAft>
                <a:spcPts val="0"/>
              </a:spcAft>
              <a:buSzPts val="1400"/>
              <a:buNone/>
              <a:defRPr b="0" i="0" sz="1400" u="none" cap="none" strike="noStrike">
                <a:solidFill>
                  <a:srgbClr val="7F7F7F"/>
                </a:solidFill>
                <a:latin typeface="Arial"/>
                <a:ea typeface="Arial"/>
                <a:cs typeface="Arial"/>
                <a:sym typeface="Arial"/>
              </a:defRPr>
            </a:lvl7pPr>
            <a:lvl8pPr indent="0" lvl="7" marL="0" algn="r">
              <a:lnSpc>
                <a:spcPct val="100000"/>
              </a:lnSpc>
              <a:spcBef>
                <a:spcPts val="0"/>
              </a:spcBef>
              <a:spcAft>
                <a:spcPts val="0"/>
              </a:spcAft>
              <a:buSzPts val="1400"/>
              <a:buNone/>
              <a:defRPr b="0" i="0" sz="1400" u="none" cap="none" strike="noStrike">
                <a:solidFill>
                  <a:srgbClr val="7F7F7F"/>
                </a:solidFill>
                <a:latin typeface="Arial"/>
                <a:ea typeface="Arial"/>
                <a:cs typeface="Arial"/>
                <a:sym typeface="Arial"/>
              </a:defRPr>
            </a:lvl8pPr>
            <a:lvl9pPr indent="0" lvl="8" marL="0" algn="r">
              <a:lnSpc>
                <a:spcPct val="100000"/>
              </a:lnSpc>
              <a:spcBef>
                <a:spcPts val="0"/>
              </a:spcBef>
              <a:spcAft>
                <a:spcPts val="0"/>
              </a:spcAft>
              <a:buSzPts val="1400"/>
              <a:buNone/>
              <a:defRPr b="0" i="0" sz="14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Κεφαλίδα ενότητας" type="secHead">
  <p:cSld name="SECTION_HEADER">
    <p:spTree>
      <p:nvGrpSpPr>
        <p:cNvPr id="21" name="Shape 21"/>
        <p:cNvGrpSpPr/>
        <p:nvPr/>
      </p:nvGrpSpPr>
      <p:grpSpPr>
        <a:xfrm>
          <a:off x="0" y="0"/>
          <a:ext cx="0" cy="0"/>
          <a:chOff x="0" y="0"/>
          <a:chExt cx="0" cy="0"/>
        </a:xfrm>
      </p:grpSpPr>
      <p:sp>
        <p:nvSpPr>
          <p:cNvPr id="22" name="Google Shape;22;p5"/>
          <p:cNvSpPr txBox="1"/>
          <p:nvPr>
            <p:ph type="title"/>
          </p:nvPr>
        </p:nvSpPr>
        <p:spPr>
          <a:xfrm>
            <a:off x="1066800" y="710672"/>
            <a:ext cx="9350375" cy="2430462"/>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rgbClr val="525252"/>
              </a:buClr>
              <a:buSzPts val="6000"/>
              <a:buFont typeface="Open Sans Light"/>
              <a:buNone/>
              <a:defRPr b="1" sz="6000">
                <a:solidFill>
                  <a:srgbClr val="525252"/>
                </a:solidFill>
                <a:latin typeface="Open Sans Light"/>
                <a:ea typeface="Open Sans Light"/>
                <a:cs typeface="Open Sans Light"/>
                <a:sym typeface="Open Sans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5"/>
          <p:cNvSpPr txBox="1"/>
          <p:nvPr>
            <p:ph idx="1" type="body"/>
          </p:nvPr>
        </p:nvSpPr>
        <p:spPr>
          <a:xfrm>
            <a:off x="1066800" y="3403600"/>
            <a:ext cx="9350375" cy="1686983"/>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000"/>
              </a:spcBef>
              <a:spcAft>
                <a:spcPts val="0"/>
              </a:spcAft>
              <a:buClr>
                <a:srgbClr val="612267"/>
              </a:buClr>
              <a:buSzPts val="2808"/>
              <a:buFont typeface="Arial"/>
              <a:buNone/>
              <a:defRPr b="1" sz="2400">
                <a:solidFill>
                  <a:srgbClr val="7F7F7F"/>
                </a:solidFill>
                <a:latin typeface="Open Sans"/>
                <a:ea typeface="Open Sans"/>
                <a:cs typeface="Open Sans"/>
                <a:sym typeface="Open Sans"/>
              </a:defRPr>
            </a:lvl1pPr>
            <a:lvl2pPr indent="-228600" lvl="1" marL="914400" algn="l">
              <a:lnSpc>
                <a:spcPct val="90000"/>
              </a:lnSpc>
              <a:spcBef>
                <a:spcPts val="500"/>
              </a:spcBef>
              <a:spcAft>
                <a:spcPts val="0"/>
              </a:spcAft>
              <a:buSzPts val="2340"/>
              <a:buNone/>
              <a:defRPr sz="2000">
                <a:solidFill>
                  <a:srgbClr val="888888"/>
                </a:solidFill>
              </a:defRPr>
            </a:lvl2pPr>
            <a:lvl3pPr indent="-228600" lvl="2" marL="1371600" algn="l">
              <a:lnSpc>
                <a:spcPct val="90000"/>
              </a:lnSpc>
              <a:spcBef>
                <a:spcPts val="500"/>
              </a:spcBef>
              <a:spcAft>
                <a:spcPts val="0"/>
              </a:spcAft>
              <a:buSzPts val="2106"/>
              <a:buNone/>
              <a:defRPr sz="1800">
                <a:solidFill>
                  <a:srgbClr val="888888"/>
                </a:solidFill>
              </a:defRPr>
            </a:lvl3pPr>
            <a:lvl4pPr indent="-228600" lvl="3" marL="1828800" algn="l">
              <a:lnSpc>
                <a:spcPct val="90000"/>
              </a:lnSpc>
              <a:spcBef>
                <a:spcPts val="500"/>
              </a:spcBef>
              <a:spcAft>
                <a:spcPts val="0"/>
              </a:spcAft>
              <a:buSzPts val="1872"/>
              <a:buNone/>
              <a:defRPr sz="1600">
                <a:solidFill>
                  <a:srgbClr val="888888"/>
                </a:solidFill>
              </a:defRPr>
            </a:lvl4pPr>
            <a:lvl5pPr indent="-228600" lvl="4" marL="2286000" algn="l">
              <a:lnSpc>
                <a:spcPct val="90000"/>
              </a:lnSpc>
              <a:spcBef>
                <a:spcPts val="500"/>
              </a:spcBef>
              <a:spcAft>
                <a:spcPts val="0"/>
              </a:spcAft>
              <a:buSzPts val="1872"/>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4" name="Google Shape;24;p5"/>
          <p:cNvSpPr txBox="1"/>
          <p:nvPr>
            <p:ph idx="12" type="sldNum"/>
          </p:nvPr>
        </p:nvSpPr>
        <p:spPr>
          <a:xfrm>
            <a:off x="11099800" y="3065967"/>
            <a:ext cx="676082"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1400"/>
              <a:buNone/>
              <a:defRPr b="0" i="0" sz="1400" u="none" cap="none" strike="noStrike">
                <a:solidFill>
                  <a:srgbClr val="7F7F7F"/>
                </a:solidFill>
                <a:latin typeface="Arial"/>
                <a:ea typeface="Arial"/>
                <a:cs typeface="Arial"/>
                <a:sym typeface="Arial"/>
              </a:defRPr>
            </a:lvl1pPr>
            <a:lvl2pPr indent="0" lvl="1" marL="0" algn="r">
              <a:lnSpc>
                <a:spcPct val="100000"/>
              </a:lnSpc>
              <a:spcBef>
                <a:spcPts val="0"/>
              </a:spcBef>
              <a:spcAft>
                <a:spcPts val="0"/>
              </a:spcAft>
              <a:buSzPts val="1400"/>
              <a:buNone/>
              <a:defRPr b="0" i="0" sz="1400" u="none" cap="none" strike="noStrike">
                <a:solidFill>
                  <a:srgbClr val="7F7F7F"/>
                </a:solidFill>
                <a:latin typeface="Arial"/>
                <a:ea typeface="Arial"/>
                <a:cs typeface="Arial"/>
                <a:sym typeface="Arial"/>
              </a:defRPr>
            </a:lvl2pPr>
            <a:lvl3pPr indent="0" lvl="2" marL="0" algn="r">
              <a:lnSpc>
                <a:spcPct val="100000"/>
              </a:lnSpc>
              <a:spcBef>
                <a:spcPts val="0"/>
              </a:spcBef>
              <a:spcAft>
                <a:spcPts val="0"/>
              </a:spcAft>
              <a:buSzPts val="1400"/>
              <a:buNone/>
              <a:defRPr b="0" i="0" sz="1400" u="none" cap="none" strike="noStrike">
                <a:solidFill>
                  <a:srgbClr val="7F7F7F"/>
                </a:solidFill>
                <a:latin typeface="Arial"/>
                <a:ea typeface="Arial"/>
                <a:cs typeface="Arial"/>
                <a:sym typeface="Arial"/>
              </a:defRPr>
            </a:lvl3pPr>
            <a:lvl4pPr indent="0" lvl="3" marL="0" algn="r">
              <a:lnSpc>
                <a:spcPct val="100000"/>
              </a:lnSpc>
              <a:spcBef>
                <a:spcPts val="0"/>
              </a:spcBef>
              <a:spcAft>
                <a:spcPts val="0"/>
              </a:spcAft>
              <a:buSzPts val="1400"/>
              <a:buNone/>
              <a:defRPr b="0" i="0" sz="1400" u="none" cap="none" strike="noStrike">
                <a:solidFill>
                  <a:srgbClr val="7F7F7F"/>
                </a:solidFill>
                <a:latin typeface="Arial"/>
                <a:ea typeface="Arial"/>
                <a:cs typeface="Arial"/>
                <a:sym typeface="Arial"/>
              </a:defRPr>
            </a:lvl4pPr>
            <a:lvl5pPr indent="0" lvl="4" marL="0" algn="r">
              <a:lnSpc>
                <a:spcPct val="100000"/>
              </a:lnSpc>
              <a:spcBef>
                <a:spcPts val="0"/>
              </a:spcBef>
              <a:spcAft>
                <a:spcPts val="0"/>
              </a:spcAft>
              <a:buSzPts val="1400"/>
              <a:buNone/>
              <a:defRPr b="0" i="0" sz="1400" u="none" cap="none" strike="noStrike">
                <a:solidFill>
                  <a:srgbClr val="7F7F7F"/>
                </a:solidFill>
                <a:latin typeface="Arial"/>
                <a:ea typeface="Arial"/>
                <a:cs typeface="Arial"/>
                <a:sym typeface="Arial"/>
              </a:defRPr>
            </a:lvl5pPr>
            <a:lvl6pPr indent="0" lvl="5" marL="0" algn="r">
              <a:lnSpc>
                <a:spcPct val="100000"/>
              </a:lnSpc>
              <a:spcBef>
                <a:spcPts val="0"/>
              </a:spcBef>
              <a:spcAft>
                <a:spcPts val="0"/>
              </a:spcAft>
              <a:buSzPts val="1400"/>
              <a:buNone/>
              <a:defRPr b="0" i="0" sz="1400" u="none" cap="none" strike="noStrike">
                <a:solidFill>
                  <a:srgbClr val="7F7F7F"/>
                </a:solidFill>
                <a:latin typeface="Arial"/>
                <a:ea typeface="Arial"/>
                <a:cs typeface="Arial"/>
                <a:sym typeface="Arial"/>
              </a:defRPr>
            </a:lvl6pPr>
            <a:lvl7pPr indent="0" lvl="6" marL="0" algn="r">
              <a:lnSpc>
                <a:spcPct val="100000"/>
              </a:lnSpc>
              <a:spcBef>
                <a:spcPts val="0"/>
              </a:spcBef>
              <a:spcAft>
                <a:spcPts val="0"/>
              </a:spcAft>
              <a:buSzPts val="1400"/>
              <a:buNone/>
              <a:defRPr b="0" i="0" sz="1400" u="none" cap="none" strike="noStrike">
                <a:solidFill>
                  <a:srgbClr val="7F7F7F"/>
                </a:solidFill>
                <a:latin typeface="Arial"/>
                <a:ea typeface="Arial"/>
                <a:cs typeface="Arial"/>
                <a:sym typeface="Arial"/>
              </a:defRPr>
            </a:lvl7pPr>
            <a:lvl8pPr indent="0" lvl="7" marL="0" algn="r">
              <a:lnSpc>
                <a:spcPct val="100000"/>
              </a:lnSpc>
              <a:spcBef>
                <a:spcPts val="0"/>
              </a:spcBef>
              <a:spcAft>
                <a:spcPts val="0"/>
              </a:spcAft>
              <a:buSzPts val="1400"/>
              <a:buNone/>
              <a:defRPr b="0" i="0" sz="1400" u="none" cap="none" strike="noStrike">
                <a:solidFill>
                  <a:srgbClr val="7F7F7F"/>
                </a:solidFill>
                <a:latin typeface="Arial"/>
                <a:ea typeface="Arial"/>
                <a:cs typeface="Arial"/>
                <a:sym typeface="Arial"/>
              </a:defRPr>
            </a:lvl8pPr>
            <a:lvl9pPr indent="0" lvl="8" marL="0" algn="r">
              <a:lnSpc>
                <a:spcPct val="100000"/>
              </a:lnSpc>
              <a:spcBef>
                <a:spcPts val="0"/>
              </a:spcBef>
              <a:spcAft>
                <a:spcPts val="0"/>
              </a:spcAft>
              <a:buSzPts val="1400"/>
              <a:buNone/>
              <a:defRPr b="0" i="0" sz="14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Δύο περιεχόμενα" type="twoObj">
  <p:cSld name="TWO_OBJECTS">
    <p:spTree>
      <p:nvGrpSpPr>
        <p:cNvPr id="25" name="Shape 25"/>
        <p:cNvGrpSpPr/>
        <p:nvPr/>
      </p:nvGrpSpPr>
      <p:grpSpPr>
        <a:xfrm>
          <a:off x="0" y="0"/>
          <a:ext cx="0" cy="0"/>
          <a:chOff x="0" y="0"/>
          <a:chExt cx="0" cy="0"/>
        </a:xfrm>
      </p:grpSpPr>
      <p:sp>
        <p:nvSpPr>
          <p:cNvPr id="26" name="Google Shape;26;p6"/>
          <p:cNvSpPr txBox="1"/>
          <p:nvPr>
            <p:ph type="title"/>
          </p:nvPr>
        </p:nvSpPr>
        <p:spPr>
          <a:xfrm>
            <a:off x="1092200" y="558586"/>
            <a:ext cx="9324975" cy="550286"/>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rgbClr val="525252"/>
              </a:buClr>
              <a:buSzPts val="4400"/>
              <a:buFont typeface="Open Sans Light"/>
              <a:buNone/>
              <a:defRPr>
                <a:solidFill>
                  <a:srgbClr val="52525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6"/>
          <p:cNvSpPr txBox="1"/>
          <p:nvPr>
            <p:ph idx="1" type="body"/>
          </p:nvPr>
        </p:nvSpPr>
        <p:spPr>
          <a:xfrm>
            <a:off x="1092200" y="1825625"/>
            <a:ext cx="4388234" cy="4351338"/>
          </a:xfrm>
          <a:prstGeom prst="rect">
            <a:avLst/>
          </a:prstGeom>
          <a:noFill/>
          <a:ln>
            <a:noFill/>
          </a:ln>
        </p:spPr>
        <p:txBody>
          <a:bodyPr anchorCtr="0" anchor="t" bIns="0" lIns="0" spcFirstLastPara="1" rIns="0" wrap="square" tIns="0">
            <a:noAutofit/>
          </a:bodyPr>
          <a:lstStyle>
            <a:lvl1pPr indent="-436625" lvl="0" marL="457200" algn="l">
              <a:lnSpc>
                <a:spcPct val="90000"/>
              </a:lnSpc>
              <a:spcBef>
                <a:spcPts val="1000"/>
              </a:spcBef>
              <a:spcAft>
                <a:spcPts val="0"/>
              </a:spcAft>
              <a:buSzPts val="3276"/>
              <a:buChar char="•"/>
              <a:defRPr sz="2800">
                <a:latin typeface="Open Sans"/>
                <a:ea typeface="Open Sans"/>
                <a:cs typeface="Open Sans"/>
                <a:sym typeface="Open Sans"/>
              </a:defRPr>
            </a:lvl1pPr>
            <a:lvl2pPr indent="-436625" lvl="1" marL="914400" algn="l">
              <a:lnSpc>
                <a:spcPct val="90000"/>
              </a:lnSpc>
              <a:spcBef>
                <a:spcPts val="500"/>
              </a:spcBef>
              <a:spcAft>
                <a:spcPts val="0"/>
              </a:spcAft>
              <a:buSzPts val="3276"/>
              <a:buChar char="•"/>
              <a:defRPr sz="2800">
                <a:latin typeface="Open Sans"/>
                <a:ea typeface="Open Sans"/>
                <a:cs typeface="Open Sans"/>
                <a:sym typeface="Open Sans"/>
              </a:defRPr>
            </a:lvl2pPr>
            <a:lvl3pPr indent="-406908" lvl="2" marL="1371600" algn="l">
              <a:lnSpc>
                <a:spcPct val="90000"/>
              </a:lnSpc>
              <a:spcBef>
                <a:spcPts val="500"/>
              </a:spcBef>
              <a:spcAft>
                <a:spcPts val="0"/>
              </a:spcAft>
              <a:buSzPts val="2808"/>
              <a:buChar char="•"/>
              <a:defRPr sz="2400">
                <a:latin typeface="Open Sans"/>
                <a:ea typeface="Open Sans"/>
                <a:cs typeface="Open Sans"/>
                <a:sym typeface="Open Sans"/>
              </a:defRPr>
            </a:lvl3pPr>
            <a:lvl4pPr indent="-377189" lvl="3" marL="1828800" algn="l">
              <a:lnSpc>
                <a:spcPct val="90000"/>
              </a:lnSpc>
              <a:spcBef>
                <a:spcPts val="500"/>
              </a:spcBef>
              <a:spcAft>
                <a:spcPts val="0"/>
              </a:spcAft>
              <a:buSzPts val="2340"/>
              <a:buChar char="•"/>
              <a:defRPr sz="2000">
                <a:latin typeface="Open Sans"/>
                <a:ea typeface="Open Sans"/>
                <a:cs typeface="Open Sans"/>
                <a:sym typeface="Open Sans"/>
              </a:defRPr>
            </a:lvl4pPr>
            <a:lvl5pPr indent="-377189" lvl="4" marL="2286000" algn="l">
              <a:lnSpc>
                <a:spcPct val="90000"/>
              </a:lnSpc>
              <a:spcBef>
                <a:spcPts val="500"/>
              </a:spcBef>
              <a:spcAft>
                <a:spcPts val="0"/>
              </a:spcAft>
              <a:buSzPts val="2340"/>
              <a:buChar char="•"/>
              <a:defRPr sz="2000">
                <a:latin typeface="Open Sans"/>
                <a:ea typeface="Open Sans"/>
                <a:cs typeface="Open Sans"/>
                <a:sym typeface="Open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6"/>
          <p:cNvSpPr txBox="1"/>
          <p:nvPr>
            <p:ph idx="2" type="body"/>
          </p:nvPr>
        </p:nvSpPr>
        <p:spPr>
          <a:xfrm>
            <a:off x="6172200" y="1825625"/>
            <a:ext cx="4244975" cy="4351338"/>
          </a:xfrm>
          <a:prstGeom prst="rect">
            <a:avLst/>
          </a:prstGeom>
          <a:noFill/>
          <a:ln>
            <a:noFill/>
          </a:ln>
        </p:spPr>
        <p:txBody>
          <a:bodyPr anchorCtr="0" anchor="t" bIns="0" lIns="0" spcFirstLastPara="1" rIns="0" wrap="square" tIns="0">
            <a:noAutofit/>
          </a:bodyPr>
          <a:lstStyle>
            <a:lvl1pPr indent="-436625" lvl="0" marL="457200" algn="l">
              <a:lnSpc>
                <a:spcPct val="90000"/>
              </a:lnSpc>
              <a:spcBef>
                <a:spcPts val="1000"/>
              </a:spcBef>
              <a:spcAft>
                <a:spcPts val="0"/>
              </a:spcAft>
              <a:buSzPts val="3276"/>
              <a:buChar char="•"/>
              <a:defRPr sz="2800">
                <a:latin typeface="Open Sans"/>
                <a:ea typeface="Open Sans"/>
                <a:cs typeface="Open Sans"/>
                <a:sym typeface="Open Sans"/>
              </a:defRPr>
            </a:lvl1pPr>
            <a:lvl2pPr indent="-436625" lvl="1" marL="914400" algn="l">
              <a:lnSpc>
                <a:spcPct val="90000"/>
              </a:lnSpc>
              <a:spcBef>
                <a:spcPts val="500"/>
              </a:spcBef>
              <a:spcAft>
                <a:spcPts val="0"/>
              </a:spcAft>
              <a:buSzPts val="3276"/>
              <a:buChar char="•"/>
              <a:defRPr sz="2800">
                <a:latin typeface="Open Sans"/>
                <a:ea typeface="Open Sans"/>
                <a:cs typeface="Open Sans"/>
                <a:sym typeface="Open Sans"/>
              </a:defRPr>
            </a:lvl2pPr>
            <a:lvl3pPr indent="-406908" lvl="2" marL="1371600" algn="l">
              <a:lnSpc>
                <a:spcPct val="90000"/>
              </a:lnSpc>
              <a:spcBef>
                <a:spcPts val="500"/>
              </a:spcBef>
              <a:spcAft>
                <a:spcPts val="0"/>
              </a:spcAft>
              <a:buSzPts val="2808"/>
              <a:buChar char="•"/>
              <a:defRPr sz="2400">
                <a:latin typeface="Open Sans"/>
                <a:ea typeface="Open Sans"/>
                <a:cs typeface="Open Sans"/>
                <a:sym typeface="Open Sans"/>
              </a:defRPr>
            </a:lvl3pPr>
            <a:lvl4pPr indent="-377189" lvl="3" marL="1828800" algn="l">
              <a:lnSpc>
                <a:spcPct val="90000"/>
              </a:lnSpc>
              <a:spcBef>
                <a:spcPts val="500"/>
              </a:spcBef>
              <a:spcAft>
                <a:spcPts val="0"/>
              </a:spcAft>
              <a:buSzPts val="2340"/>
              <a:buChar char="•"/>
              <a:defRPr sz="2000">
                <a:latin typeface="Open Sans"/>
                <a:ea typeface="Open Sans"/>
                <a:cs typeface="Open Sans"/>
                <a:sym typeface="Open Sans"/>
              </a:defRPr>
            </a:lvl4pPr>
            <a:lvl5pPr indent="-377189" lvl="4" marL="2286000" algn="l">
              <a:lnSpc>
                <a:spcPct val="90000"/>
              </a:lnSpc>
              <a:spcBef>
                <a:spcPts val="500"/>
              </a:spcBef>
              <a:spcAft>
                <a:spcPts val="0"/>
              </a:spcAft>
              <a:buSzPts val="2340"/>
              <a:buChar char="•"/>
              <a:defRPr sz="2000">
                <a:latin typeface="Open Sans"/>
                <a:ea typeface="Open Sans"/>
                <a:cs typeface="Open Sans"/>
                <a:sym typeface="Open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 name="Google Shape;29;p6"/>
          <p:cNvSpPr txBox="1"/>
          <p:nvPr>
            <p:ph idx="12" type="sldNum"/>
          </p:nvPr>
        </p:nvSpPr>
        <p:spPr>
          <a:xfrm>
            <a:off x="11099800" y="3065967"/>
            <a:ext cx="676082"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1400"/>
              <a:buNone/>
              <a:defRPr b="0" i="0" sz="1400" u="none" cap="none" strike="noStrike">
                <a:solidFill>
                  <a:srgbClr val="7F7F7F"/>
                </a:solidFill>
                <a:latin typeface="Arial"/>
                <a:ea typeface="Arial"/>
                <a:cs typeface="Arial"/>
                <a:sym typeface="Arial"/>
              </a:defRPr>
            </a:lvl1pPr>
            <a:lvl2pPr indent="0" lvl="1" marL="0" algn="r">
              <a:lnSpc>
                <a:spcPct val="100000"/>
              </a:lnSpc>
              <a:spcBef>
                <a:spcPts val="0"/>
              </a:spcBef>
              <a:spcAft>
                <a:spcPts val="0"/>
              </a:spcAft>
              <a:buSzPts val="1400"/>
              <a:buNone/>
              <a:defRPr b="0" i="0" sz="1400" u="none" cap="none" strike="noStrike">
                <a:solidFill>
                  <a:srgbClr val="7F7F7F"/>
                </a:solidFill>
                <a:latin typeface="Arial"/>
                <a:ea typeface="Arial"/>
                <a:cs typeface="Arial"/>
                <a:sym typeface="Arial"/>
              </a:defRPr>
            </a:lvl2pPr>
            <a:lvl3pPr indent="0" lvl="2" marL="0" algn="r">
              <a:lnSpc>
                <a:spcPct val="100000"/>
              </a:lnSpc>
              <a:spcBef>
                <a:spcPts val="0"/>
              </a:spcBef>
              <a:spcAft>
                <a:spcPts val="0"/>
              </a:spcAft>
              <a:buSzPts val="1400"/>
              <a:buNone/>
              <a:defRPr b="0" i="0" sz="1400" u="none" cap="none" strike="noStrike">
                <a:solidFill>
                  <a:srgbClr val="7F7F7F"/>
                </a:solidFill>
                <a:latin typeface="Arial"/>
                <a:ea typeface="Arial"/>
                <a:cs typeface="Arial"/>
                <a:sym typeface="Arial"/>
              </a:defRPr>
            </a:lvl3pPr>
            <a:lvl4pPr indent="0" lvl="3" marL="0" algn="r">
              <a:lnSpc>
                <a:spcPct val="100000"/>
              </a:lnSpc>
              <a:spcBef>
                <a:spcPts val="0"/>
              </a:spcBef>
              <a:spcAft>
                <a:spcPts val="0"/>
              </a:spcAft>
              <a:buSzPts val="1400"/>
              <a:buNone/>
              <a:defRPr b="0" i="0" sz="1400" u="none" cap="none" strike="noStrike">
                <a:solidFill>
                  <a:srgbClr val="7F7F7F"/>
                </a:solidFill>
                <a:latin typeface="Arial"/>
                <a:ea typeface="Arial"/>
                <a:cs typeface="Arial"/>
                <a:sym typeface="Arial"/>
              </a:defRPr>
            </a:lvl4pPr>
            <a:lvl5pPr indent="0" lvl="4" marL="0" algn="r">
              <a:lnSpc>
                <a:spcPct val="100000"/>
              </a:lnSpc>
              <a:spcBef>
                <a:spcPts val="0"/>
              </a:spcBef>
              <a:spcAft>
                <a:spcPts val="0"/>
              </a:spcAft>
              <a:buSzPts val="1400"/>
              <a:buNone/>
              <a:defRPr b="0" i="0" sz="1400" u="none" cap="none" strike="noStrike">
                <a:solidFill>
                  <a:srgbClr val="7F7F7F"/>
                </a:solidFill>
                <a:latin typeface="Arial"/>
                <a:ea typeface="Arial"/>
                <a:cs typeface="Arial"/>
                <a:sym typeface="Arial"/>
              </a:defRPr>
            </a:lvl5pPr>
            <a:lvl6pPr indent="0" lvl="5" marL="0" algn="r">
              <a:lnSpc>
                <a:spcPct val="100000"/>
              </a:lnSpc>
              <a:spcBef>
                <a:spcPts val="0"/>
              </a:spcBef>
              <a:spcAft>
                <a:spcPts val="0"/>
              </a:spcAft>
              <a:buSzPts val="1400"/>
              <a:buNone/>
              <a:defRPr b="0" i="0" sz="1400" u="none" cap="none" strike="noStrike">
                <a:solidFill>
                  <a:srgbClr val="7F7F7F"/>
                </a:solidFill>
                <a:latin typeface="Arial"/>
                <a:ea typeface="Arial"/>
                <a:cs typeface="Arial"/>
                <a:sym typeface="Arial"/>
              </a:defRPr>
            </a:lvl6pPr>
            <a:lvl7pPr indent="0" lvl="6" marL="0" algn="r">
              <a:lnSpc>
                <a:spcPct val="100000"/>
              </a:lnSpc>
              <a:spcBef>
                <a:spcPts val="0"/>
              </a:spcBef>
              <a:spcAft>
                <a:spcPts val="0"/>
              </a:spcAft>
              <a:buSzPts val="1400"/>
              <a:buNone/>
              <a:defRPr b="0" i="0" sz="1400" u="none" cap="none" strike="noStrike">
                <a:solidFill>
                  <a:srgbClr val="7F7F7F"/>
                </a:solidFill>
                <a:latin typeface="Arial"/>
                <a:ea typeface="Arial"/>
                <a:cs typeface="Arial"/>
                <a:sym typeface="Arial"/>
              </a:defRPr>
            </a:lvl7pPr>
            <a:lvl8pPr indent="0" lvl="7" marL="0" algn="r">
              <a:lnSpc>
                <a:spcPct val="100000"/>
              </a:lnSpc>
              <a:spcBef>
                <a:spcPts val="0"/>
              </a:spcBef>
              <a:spcAft>
                <a:spcPts val="0"/>
              </a:spcAft>
              <a:buSzPts val="1400"/>
              <a:buNone/>
              <a:defRPr b="0" i="0" sz="1400" u="none" cap="none" strike="noStrike">
                <a:solidFill>
                  <a:srgbClr val="7F7F7F"/>
                </a:solidFill>
                <a:latin typeface="Arial"/>
                <a:ea typeface="Arial"/>
                <a:cs typeface="Arial"/>
                <a:sym typeface="Arial"/>
              </a:defRPr>
            </a:lvl8pPr>
            <a:lvl9pPr indent="0" lvl="8" marL="0" algn="r">
              <a:lnSpc>
                <a:spcPct val="100000"/>
              </a:lnSpc>
              <a:spcBef>
                <a:spcPts val="0"/>
              </a:spcBef>
              <a:spcAft>
                <a:spcPts val="0"/>
              </a:spcAft>
              <a:buSzPts val="1400"/>
              <a:buNone/>
              <a:defRPr b="0" i="0" sz="14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Σύγκριση" type="twoTxTwoObj">
  <p:cSld name="TWO_OBJECTS_WITH_TEXT">
    <p:spTree>
      <p:nvGrpSpPr>
        <p:cNvPr id="30" name="Shape 30"/>
        <p:cNvGrpSpPr/>
        <p:nvPr/>
      </p:nvGrpSpPr>
      <p:grpSpPr>
        <a:xfrm>
          <a:off x="0" y="0"/>
          <a:ext cx="0" cy="0"/>
          <a:chOff x="0" y="0"/>
          <a:chExt cx="0" cy="0"/>
        </a:xfrm>
      </p:grpSpPr>
      <p:sp>
        <p:nvSpPr>
          <p:cNvPr id="31" name="Google Shape;31;p7"/>
          <p:cNvSpPr txBox="1"/>
          <p:nvPr>
            <p:ph type="title"/>
          </p:nvPr>
        </p:nvSpPr>
        <p:spPr>
          <a:xfrm>
            <a:off x="839788" y="365125"/>
            <a:ext cx="9577387" cy="1325563"/>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rgbClr val="525252"/>
              </a:buClr>
              <a:buSzPts val="4400"/>
              <a:buFont typeface="Open Sans Light"/>
              <a:buNone/>
              <a:defRPr>
                <a:solidFill>
                  <a:srgbClr val="52525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7"/>
          <p:cNvSpPr txBox="1"/>
          <p:nvPr>
            <p:ph idx="1" type="body"/>
          </p:nvPr>
        </p:nvSpPr>
        <p:spPr>
          <a:xfrm>
            <a:off x="839789" y="1681163"/>
            <a:ext cx="4528078" cy="823912"/>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1000"/>
              </a:spcBef>
              <a:spcAft>
                <a:spcPts val="0"/>
              </a:spcAft>
              <a:buSzPts val="2808"/>
              <a:buNone/>
              <a:defRPr b="1" sz="2400">
                <a:solidFill>
                  <a:srgbClr val="757070"/>
                </a:solidFill>
                <a:latin typeface="Open Sans"/>
                <a:ea typeface="Open Sans"/>
                <a:cs typeface="Open Sans"/>
                <a:sym typeface="Open Sans"/>
              </a:defRPr>
            </a:lvl1pPr>
            <a:lvl2pPr indent="-228600" lvl="1" marL="914400" algn="l">
              <a:lnSpc>
                <a:spcPct val="90000"/>
              </a:lnSpc>
              <a:spcBef>
                <a:spcPts val="500"/>
              </a:spcBef>
              <a:spcAft>
                <a:spcPts val="0"/>
              </a:spcAft>
              <a:buSzPts val="2340"/>
              <a:buNone/>
              <a:defRPr b="1" sz="2000"/>
            </a:lvl2pPr>
            <a:lvl3pPr indent="-228600" lvl="2" marL="1371600" algn="l">
              <a:lnSpc>
                <a:spcPct val="90000"/>
              </a:lnSpc>
              <a:spcBef>
                <a:spcPts val="500"/>
              </a:spcBef>
              <a:spcAft>
                <a:spcPts val="0"/>
              </a:spcAft>
              <a:buSzPts val="2106"/>
              <a:buNone/>
              <a:defRPr b="1" sz="1800"/>
            </a:lvl3pPr>
            <a:lvl4pPr indent="-228600" lvl="3" marL="1828800" algn="l">
              <a:lnSpc>
                <a:spcPct val="90000"/>
              </a:lnSpc>
              <a:spcBef>
                <a:spcPts val="500"/>
              </a:spcBef>
              <a:spcAft>
                <a:spcPts val="0"/>
              </a:spcAft>
              <a:buSzPts val="1872"/>
              <a:buNone/>
              <a:defRPr b="1" sz="1600"/>
            </a:lvl4pPr>
            <a:lvl5pPr indent="-228600" lvl="4" marL="2286000" algn="l">
              <a:lnSpc>
                <a:spcPct val="90000"/>
              </a:lnSpc>
              <a:spcBef>
                <a:spcPts val="500"/>
              </a:spcBef>
              <a:spcAft>
                <a:spcPts val="0"/>
              </a:spcAft>
              <a:buSzPts val="1872"/>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3" name="Google Shape;33;p7"/>
          <p:cNvSpPr txBox="1"/>
          <p:nvPr>
            <p:ph idx="2" type="body"/>
          </p:nvPr>
        </p:nvSpPr>
        <p:spPr>
          <a:xfrm>
            <a:off x="839789" y="2700867"/>
            <a:ext cx="4528078" cy="3488796"/>
          </a:xfrm>
          <a:prstGeom prst="rect">
            <a:avLst/>
          </a:prstGeom>
          <a:noFill/>
          <a:ln>
            <a:noFill/>
          </a:ln>
        </p:spPr>
        <p:txBody>
          <a:bodyPr anchorCtr="0" anchor="t" bIns="0" lIns="0" spcFirstLastPara="1" rIns="0" wrap="square" tIns="0">
            <a:noAutofit/>
          </a:bodyPr>
          <a:lstStyle>
            <a:lvl1pPr indent="-436625" lvl="0" marL="457200" algn="l">
              <a:lnSpc>
                <a:spcPct val="90000"/>
              </a:lnSpc>
              <a:spcBef>
                <a:spcPts val="1000"/>
              </a:spcBef>
              <a:spcAft>
                <a:spcPts val="0"/>
              </a:spcAft>
              <a:buSzPts val="3276"/>
              <a:buChar char="•"/>
              <a:defRPr sz="2800">
                <a:latin typeface="Open Sans"/>
                <a:ea typeface="Open Sans"/>
                <a:cs typeface="Open Sans"/>
                <a:sym typeface="Open Sans"/>
              </a:defRPr>
            </a:lvl1pPr>
            <a:lvl2pPr indent="-436625" lvl="1" marL="914400" algn="l">
              <a:lnSpc>
                <a:spcPct val="90000"/>
              </a:lnSpc>
              <a:spcBef>
                <a:spcPts val="500"/>
              </a:spcBef>
              <a:spcAft>
                <a:spcPts val="0"/>
              </a:spcAft>
              <a:buSzPts val="3276"/>
              <a:buChar char="•"/>
              <a:defRPr sz="2800">
                <a:latin typeface="Open Sans"/>
                <a:ea typeface="Open Sans"/>
                <a:cs typeface="Open Sans"/>
                <a:sym typeface="Open Sans"/>
              </a:defRPr>
            </a:lvl2pPr>
            <a:lvl3pPr indent="-406908" lvl="2" marL="1371600" algn="l">
              <a:lnSpc>
                <a:spcPct val="90000"/>
              </a:lnSpc>
              <a:spcBef>
                <a:spcPts val="500"/>
              </a:spcBef>
              <a:spcAft>
                <a:spcPts val="0"/>
              </a:spcAft>
              <a:buSzPts val="2808"/>
              <a:buChar char="•"/>
              <a:defRPr sz="2400">
                <a:latin typeface="Open Sans"/>
                <a:ea typeface="Open Sans"/>
                <a:cs typeface="Open Sans"/>
                <a:sym typeface="Open Sans"/>
              </a:defRPr>
            </a:lvl3pPr>
            <a:lvl4pPr indent="-377189" lvl="3" marL="1828800" algn="l">
              <a:lnSpc>
                <a:spcPct val="90000"/>
              </a:lnSpc>
              <a:spcBef>
                <a:spcPts val="500"/>
              </a:spcBef>
              <a:spcAft>
                <a:spcPts val="0"/>
              </a:spcAft>
              <a:buSzPts val="2340"/>
              <a:buChar char="•"/>
              <a:defRPr sz="2000">
                <a:latin typeface="Open Sans"/>
                <a:ea typeface="Open Sans"/>
                <a:cs typeface="Open Sans"/>
                <a:sym typeface="Open Sans"/>
              </a:defRPr>
            </a:lvl4pPr>
            <a:lvl5pPr indent="-377189" lvl="4" marL="2286000" algn="l">
              <a:lnSpc>
                <a:spcPct val="90000"/>
              </a:lnSpc>
              <a:spcBef>
                <a:spcPts val="500"/>
              </a:spcBef>
              <a:spcAft>
                <a:spcPts val="0"/>
              </a:spcAft>
              <a:buSzPts val="2340"/>
              <a:buChar char="•"/>
              <a:defRPr sz="2000">
                <a:latin typeface="Open Sans"/>
                <a:ea typeface="Open Sans"/>
                <a:cs typeface="Open Sans"/>
                <a:sym typeface="Open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7"/>
          <p:cNvSpPr txBox="1"/>
          <p:nvPr>
            <p:ph idx="3" type="body"/>
          </p:nvPr>
        </p:nvSpPr>
        <p:spPr>
          <a:xfrm>
            <a:off x="6172199" y="1681163"/>
            <a:ext cx="4639733" cy="823912"/>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1000"/>
              </a:spcBef>
              <a:spcAft>
                <a:spcPts val="0"/>
              </a:spcAft>
              <a:buSzPts val="2808"/>
              <a:buNone/>
              <a:defRPr b="1" sz="2400">
                <a:solidFill>
                  <a:srgbClr val="757070"/>
                </a:solidFill>
                <a:latin typeface="Open Sans"/>
                <a:ea typeface="Open Sans"/>
                <a:cs typeface="Open Sans"/>
                <a:sym typeface="Open Sans"/>
              </a:defRPr>
            </a:lvl1pPr>
            <a:lvl2pPr indent="-228600" lvl="1" marL="914400" algn="l">
              <a:lnSpc>
                <a:spcPct val="90000"/>
              </a:lnSpc>
              <a:spcBef>
                <a:spcPts val="500"/>
              </a:spcBef>
              <a:spcAft>
                <a:spcPts val="0"/>
              </a:spcAft>
              <a:buSzPts val="2340"/>
              <a:buNone/>
              <a:defRPr b="1" sz="2000"/>
            </a:lvl2pPr>
            <a:lvl3pPr indent="-228600" lvl="2" marL="1371600" algn="l">
              <a:lnSpc>
                <a:spcPct val="90000"/>
              </a:lnSpc>
              <a:spcBef>
                <a:spcPts val="500"/>
              </a:spcBef>
              <a:spcAft>
                <a:spcPts val="0"/>
              </a:spcAft>
              <a:buSzPts val="2106"/>
              <a:buNone/>
              <a:defRPr b="1" sz="1800"/>
            </a:lvl3pPr>
            <a:lvl4pPr indent="-228600" lvl="3" marL="1828800" algn="l">
              <a:lnSpc>
                <a:spcPct val="90000"/>
              </a:lnSpc>
              <a:spcBef>
                <a:spcPts val="500"/>
              </a:spcBef>
              <a:spcAft>
                <a:spcPts val="0"/>
              </a:spcAft>
              <a:buSzPts val="1872"/>
              <a:buNone/>
              <a:defRPr b="1" sz="1600"/>
            </a:lvl4pPr>
            <a:lvl5pPr indent="-228600" lvl="4" marL="2286000" algn="l">
              <a:lnSpc>
                <a:spcPct val="90000"/>
              </a:lnSpc>
              <a:spcBef>
                <a:spcPts val="500"/>
              </a:spcBef>
              <a:spcAft>
                <a:spcPts val="0"/>
              </a:spcAft>
              <a:buSzPts val="1872"/>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5" name="Google Shape;35;p7"/>
          <p:cNvSpPr txBox="1"/>
          <p:nvPr>
            <p:ph idx="4" type="body"/>
          </p:nvPr>
        </p:nvSpPr>
        <p:spPr>
          <a:xfrm>
            <a:off x="6172200" y="2700867"/>
            <a:ext cx="4639733" cy="3488796"/>
          </a:xfrm>
          <a:prstGeom prst="rect">
            <a:avLst/>
          </a:prstGeom>
          <a:noFill/>
          <a:ln>
            <a:noFill/>
          </a:ln>
        </p:spPr>
        <p:txBody>
          <a:bodyPr anchorCtr="0" anchor="t" bIns="0" lIns="0" spcFirstLastPara="1" rIns="0" wrap="square" tIns="0">
            <a:noAutofit/>
          </a:bodyPr>
          <a:lstStyle>
            <a:lvl1pPr indent="-436625" lvl="0" marL="457200" algn="l">
              <a:lnSpc>
                <a:spcPct val="90000"/>
              </a:lnSpc>
              <a:spcBef>
                <a:spcPts val="1000"/>
              </a:spcBef>
              <a:spcAft>
                <a:spcPts val="0"/>
              </a:spcAft>
              <a:buSzPts val="3276"/>
              <a:buChar char="•"/>
              <a:defRPr sz="2800">
                <a:latin typeface="Open Sans"/>
                <a:ea typeface="Open Sans"/>
                <a:cs typeface="Open Sans"/>
                <a:sym typeface="Open Sans"/>
              </a:defRPr>
            </a:lvl1pPr>
            <a:lvl2pPr indent="-436625" lvl="1" marL="914400" algn="l">
              <a:lnSpc>
                <a:spcPct val="90000"/>
              </a:lnSpc>
              <a:spcBef>
                <a:spcPts val="500"/>
              </a:spcBef>
              <a:spcAft>
                <a:spcPts val="0"/>
              </a:spcAft>
              <a:buSzPts val="3276"/>
              <a:buChar char="•"/>
              <a:defRPr sz="2800">
                <a:latin typeface="Open Sans"/>
                <a:ea typeface="Open Sans"/>
                <a:cs typeface="Open Sans"/>
                <a:sym typeface="Open Sans"/>
              </a:defRPr>
            </a:lvl2pPr>
            <a:lvl3pPr indent="-406908" lvl="2" marL="1371600" algn="l">
              <a:lnSpc>
                <a:spcPct val="90000"/>
              </a:lnSpc>
              <a:spcBef>
                <a:spcPts val="500"/>
              </a:spcBef>
              <a:spcAft>
                <a:spcPts val="0"/>
              </a:spcAft>
              <a:buSzPts val="2808"/>
              <a:buChar char="•"/>
              <a:defRPr sz="2400">
                <a:latin typeface="Open Sans"/>
                <a:ea typeface="Open Sans"/>
                <a:cs typeface="Open Sans"/>
                <a:sym typeface="Open Sans"/>
              </a:defRPr>
            </a:lvl3pPr>
            <a:lvl4pPr indent="-377189" lvl="3" marL="1828800" algn="l">
              <a:lnSpc>
                <a:spcPct val="90000"/>
              </a:lnSpc>
              <a:spcBef>
                <a:spcPts val="500"/>
              </a:spcBef>
              <a:spcAft>
                <a:spcPts val="0"/>
              </a:spcAft>
              <a:buSzPts val="2340"/>
              <a:buChar char="•"/>
              <a:defRPr sz="2000">
                <a:latin typeface="Open Sans"/>
                <a:ea typeface="Open Sans"/>
                <a:cs typeface="Open Sans"/>
                <a:sym typeface="Open Sans"/>
              </a:defRPr>
            </a:lvl4pPr>
            <a:lvl5pPr indent="-377189" lvl="4" marL="2286000" algn="l">
              <a:lnSpc>
                <a:spcPct val="90000"/>
              </a:lnSpc>
              <a:spcBef>
                <a:spcPts val="500"/>
              </a:spcBef>
              <a:spcAft>
                <a:spcPts val="0"/>
              </a:spcAft>
              <a:buSzPts val="2340"/>
              <a:buChar char="•"/>
              <a:defRPr sz="2000">
                <a:latin typeface="Open Sans"/>
                <a:ea typeface="Open Sans"/>
                <a:cs typeface="Open Sans"/>
                <a:sym typeface="Open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7"/>
          <p:cNvSpPr txBox="1"/>
          <p:nvPr>
            <p:ph idx="12" type="sldNum"/>
          </p:nvPr>
        </p:nvSpPr>
        <p:spPr>
          <a:xfrm>
            <a:off x="11099800" y="3065967"/>
            <a:ext cx="676082"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1400"/>
              <a:buNone/>
              <a:defRPr b="0" i="0" sz="1400" u="none" cap="none" strike="noStrike">
                <a:solidFill>
                  <a:srgbClr val="7F7F7F"/>
                </a:solidFill>
                <a:latin typeface="Arial"/>
                <a:ea typeface="Arial"/>
                <a:cs typeface="Arial"/>
                <a:sym typeface="Arial"/>
              </a:defRPr>
            </a:lvl1pPr>
            <a:lvl2pPr indent="0" lvl="1" marL="0" algn="r">
              <a:lnSpc>
                <a:spcPct val="100000"/>
              </a:lnSpc>
              <a:spcBef>
                <a:spcPts val="0"/>
              </a:spcBef>
              <a:spcAft>
                <a:spcPts val="0"/>
              </a:spcAft>
              <a:buSzPts val="1400"/>
              <a:buNone/>
              <a:defRPr b="0" i="0" sz="1400" u="none" cap="none" strike="noStrike">
                <a:solidFill>
                  <a:srgbClr val="7F7F7F"/>
                </a:solidFill>
                <a:latin typeface="Arial"/>
                <a:ea typeface="Arial"/>
                <a:cs typeface="Arial"/>
                <a:sym typeface="Arial"/>
              </a:defRPr>
            </a:lvl2pPr>
            <a:lvl3pPr indent="0" lvl="2" marL="0" algn="r">
              <a:lnSpc>
                <a:spcPct val="100000"/>
              </a:lnSpc>
              <a:spcBef>
                <a:spcPts val="0"/>
              </a:spcBef>
              <a:spcAft>
                <a:spcPts val="0"/>
              </a:spcAft>
              <a:buSzPts val="1400"/>
              <a:buNone/>
              <a:defRPr b="0" i="0" sz="1400" u="none" cap="none" strike="noStrike">
                <a:solidFill>
                  <a:srgbClr val="7F7F7F"/>
                </a:solidFill>
                <a:latin typeface="Arial"/>
                <a:ea typeface="Arial"/>
                <a:cs typeface="Arial"/>
                <a:sym typeface="Arial"/>
              </a:defRPr>
            </a:lvl3pPr>
            <a:lvl4pPr indent="0" lvl="3" marL="0" algn="r">
              <a:lnSpc>
                <a:spcPct val="100000"/>
              </a:lnSpc>
              <a:spcBef>
                <a:spcPts val="0"/>
              </a:spcBef>
              <a:spcAft>
                <a:spcPts val="0"/>
              </a:spcAft>
              <a:buSzPts val="1400"/>
              <a:buNone/>
              <a:defRPr b="0" i="0" sz="1400" u="none" cap="none" strike="noStrike">
                <a:solidFill>
                  <a:srgbClr val="7F7F7F"/>
                </a:solidFill>
                <a:latin typeface="Arial"/>
                <a:ea typeface="Arial"/>
                <a:cs typeface="Arial"/>
                <a:sym typeface="Arial"/>
              </a:defRPr>
            </a:lvl4pPr>
            <a:lvl5pPr indent="0" lvl="4" marL="0" algn="r">
              <a:lnSpc>
                <a:spcPct val="100000"/>
              </a:lnSpc>
              <a:spcBef>
                <a:spcPts val="0"/>
              </a:spcBef>
              <a:spcAft>
                <a:spcPts val="0"/>
              </a:spcAft>
              <a:buSzPts val="1400"/>
              <a:buNone/>
              <a:defRPr b="0" i="0" sz="1400" u="none" cap="none" strike="noStrike">
                <a:solidFill>
                  <a:srgbClr val="7F7F7F"/>
                </a:solidFill>
                <a:latin typeface="Arial"/>
                <a:ea typeface="Arial"/>
                <a:cs typeface="Arial"/>
                <a:sym typeface="Arial"/>
              </a:defRPr>
            </a:lvl5pPr>
            <a:lvl6pPr indent="0" lvl="5" marL="0" algn="r">
              <a:lnSpc>
                <a:spcPct val="100000"/>
              </a:lnSpc>
              <a:spcBef>
                <a:spcPts val="0"/>
              </a:spcBef>
              <a:spcAft>
                <a:spcPts val="0"/>
              </a:spcAft>
              <a:buSzPts val="1400"/>
              <a:buNone/>
              <a:defRPr b="0" i="0" sz="1400" u="none" cap="none" strike="noStrike">
                <a:solidFill>
                  <a:srgbClr val="7F7F7F"/>
                </a:solidFill>
                <a:latin typeface="Arial"/>
                <a:ea typeface="Arial"/>
                <a:cs typeface="Arial"/>
                <a:sym typeface="Arial"/>
              </a:defRPr>
            </a:lvl6pPr>
            <a:lvl7pPr indent="0" lvl="6" marL="0" algn="r">
              <a:lnSpc>
                <a:spcPct val="100000"/>
              </a:lnSpc>
              <a:spcBef>
                <a:spcPts val="0"/>
              </a:spcBef>
              <a:spcAft>
                <a:spcPts val="0"/>
              </a:spcAft>
              <a:buSzPts val="1400"/>
              <a:buNone/>
              <a:defRPr b="0" i="0" sz="1400" u="none" cap="none" strike="noStrike">
                <a:solidFill>
                  <a:srgbClr val="7F7F7F"/>
                </a:solidFill>
                <a:latin typeface="Arial"/>
                <a:ea typeface="Arial"/>
                <a:cs typeface="Arial"/>
                <a:sym typeface="Arial"/>
              </a:defRPr>
            </a:lvl7pPr>
            <a:lvl8pPr indent="0" lvl="7" marL="0" algn="r">
              <a:lnSpc>
                <a:spcPct val="100000"/>
              </a:lnSpc>
              <a:spcBef>
                <a:spcPts val="0"/>
              </a:spcBef>
              <a:spcAft>
                <a:spcPts val="0"/>
              </a:spcAft>
              <a:buSzPts val="1400"/>
              <a:buNone/>
              <a:defRPr b="0" i="0" sz="1400" u="none" cap="none" strike="noStrike">
                <a:solidFill>
                  <a:srgbClr val="7F7F7F"/>
                </a:solidFill>
                <a:latin typeface="Arial"/>
                <a:ea typeface="Arial"/>
                <a:cs typeface="Arial"/>
                <a:sym typeface="Arial"/>
              </a:defRPr>
            </a:lvl8pPr>
            <a:lvl9pPr indent="0" lvl="8" marL="0" algn="r">
              <a:lnSpc>
                <a:spcPct val="100000"/>
              </a:lnSpc>
              <a:spcBef>
                <a:spcPts val="0"/>
              </a:spcBef>
              <a:spcAft>
                <a:spcPts val="0"/>
              </a:spcAft>
              <a:buSzPts val="1400"/>
              <a:buNone/>
              <a:defRPr b="0" i="0" sz="14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Μόνο τίτλος" type="titleOnly">
  <p:cSld name="TITLE_ONLY">
    <p:spTree>
      <p:nvGrpSpPr>
        <p:cNvPr id="37" name="Shape 37"/>
        <p:cNvGrpSpPr/>
        <p:nvPr/>
      </p:nvGrpSpPr>
      <p:grpSpPr>
        <a:xfrm>
          <a:off x="0" y="0"/>
          <a:ext cx="0" cy="0"/>
          <a:chOff x="0" y="0"/>
          <a:chExt cx="0" cy="0"/>
        </a:xfrm>
      </p:grpSpPr>
      <p:sp>
        <p:nvSpPr>
          <p:cNvPr id="38" name="Google Shape;38;p8"/>
          <p:cNvSpPr txBox="1"/>
          <p:nvPr>
            <p:ph type="title"/>
          </p:nvPr>
        </p:nvSpPr>
        <p:spPr>
          <a:xfrm>
            <a:off x="1092200" y="558586"/>
            <a:ext cx="9324975" cy="550286"/>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rgbClr val="525252"/>
              </a:buClr>
              <a:buSzPts val="4400"/>
              <a:buFont typeface="Open Sans Light"/>
              <a:buNone/>
              <a:defRPr>
                <a:solidFill>
                  <a:srgbClr val="52525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8"/>
          <p:cNvSpPr txBox="1"/>
          <p:nvPr>
            <p:ph idx="12" type="sldNum"/>
          </p:nvPr>
        </p:nvSpPr>
        <p:spPr>
          <a:xfrm>
            <a:off x="11099800" y="3065967"/>
            <a:ext cx="676082"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1400"/>
              <a:buNone/>
              <a:defRPr b="0" i="0" sz="1400" u="none" cap="none" strike="noStrike">
                <a:solidFill>
                  <a:srgbClr val="7F7F7F"/>
                </a:solidFill>
                <a:latin typeface="Arial"/>
                <a:ea typeface="Arial"/>
                <a:cs typeface="Arial"/>
                <a:sym typeface="Arial"/>
              </a:defRPr>
            </a:lvl1pPr>
            <a:lvl2pPr indent="0" lvl="1" marL="0" algn="r">
              <a:lnSpc>
                <a:spcPct val="100000"/>
              </a:lnSpc>
              <a:spcBef>
                <a:spcPts val="0"/>
              </a:spcBef>
              <a:spcAft>
                <a:spcPts val="0"/>
              </a:spcAft>
              <a:buSzPts val="1400"/>
              <a:buNone/>
              <a:defRPr b="0" i="0" sz="1400" u="none" cap="none" strike="noStrike">
                <a:solidFill>
                  <a:srgbClr val="7F7F7F"/>
                </a:solidFill>
                <a:latin typeface="Arial"/>
                <a:ea typeface="Arial"/>
                <a:cs typeface="Arial"/>
                <a:sym typeface="Arial"/>
              </a:defRPr>
            </a:lvl2pPr>
            <a:lvl3pPr indent="0" lvl="2" marL="0" algn="r">
              <a:lnSpc>
                <a:spcPct val="100000"/>
              </a:lnSpc>
              <a:spcBef>
                <a:spcPts val="0"/>
              </a:spcBef>
              <a:spcAft>
                <a:spcPts val="0"/>
              </a:spcAft>
              <a:buSzPts val="1400"/>
              <a:buNone/>
              <a:defRPr b="0" i="0" sz="1400" u="none" cap="none" strike="noStrike">
                <a:solidFill>
                  <a:srgbClr val="7F7F7F"/>
                </a:solidFill>
                <a:latin typeface="Arial"/>
                <a:ea typeface="Arial"/>
                <a:cs typeface="Arial"/>
                <a:sym typeface="Arial"/>
              </a:defRPr>
            </a:lvl3pPr>
            <a:lvl4pPr indent="0" lvl="3" marL="0" algn="r">
              <a:lnSpc>
                <a:spcPct val="100000"/>
              </a:lnSpc>
              <a:spcBef>
                <a:spcPts val="0"/>
              </a:spcBef>
              <a:spcAft>
                <a:spcPts val="0"/>
              </a:spcAft>
              <a:buSzPts val="1400"/>
              <a:buNone/>
              <a:defRPr b="0" i="0" sz="1400" u="none" cap="none" strike="noStrike">
                <a:solidFill>
                  <a:srgbClr val="7F7F7F"/>
                </a:solidFill>
                <a:latin typeface="Arial"/>
                <a:ea typeface="Arial"/>
                <a:cs typeface="Arial"/>
                <a:sym typeface="Arial"/>
              </a:defRPr>
            </a:lvl4pPr>
            <a:lvl5pPr indent="0" lvl="4" marL="0" algn="r">
              <a:lnSpc>
                <a:spcPct val="100000"/>
              </a:lnSpc>
              <a:spcBef>
                <a:spcPts val="0"/>
              </a:spcBef>
              <a:spcAft>
                <a:spcPts val="0"/>
              </a:spcAft>
              <a:buSzPts val="1400"/>
              <a:buNone/>
              <a:defRPr b="0" i="0" sz="1400" u="none" cap="none" strike="noStrike">
                <a:solidFill>
                  <a:srgbClr val="7F7F7F"/>
                </a:solidFill>
                <a:latin typeface="Arial"/>
                <a:ea typeface="Arial"/>
                <a:cs typeface="Arial"/>
                <a:sym typeface="Arial"/>
              </a:defRPr>
            </a:lvl5pPr>
            <a:lvl6pPr indent="0" lvl="5" marL="0" algn="r">
              <a:lnSpc>
                <a:spcPct val="100000"/>
              </a:lnSpc>
              <a:spcBef>
                <a:spcPts val="0"/>
              </a:spcBef>
              <a:spcAft>
                <a:spcPts val="0"/>
              </a:spcAft>
              <a:buSzPts val="1400"/>
              <a:buNone/>
              <a:defRPr b="0" i="0" sz="1400" u="none" cap="none" strike="noStrike">
                <a:solidFill>
                  <a:srgbClr val="7F7F7F"/>
                </a:solidFill>
                <a:latin typeface="Arial"/>
                <a:ea typeface="Arial"/>
                <a:cs typeface="Arial"/>
                <a:sym typeface="Arial"/>
              </a:defRPr>
            </a:lvl6pPr>
            <a:lvl7pPr indent="0" lvl="6" marL="0" algn="r">
              <a:lnSpc>
                <a:spcPct val="100000"/>
              </a:lnSpc>
              <a:spcBef>
                <a:spcPts val="0"/>
              </a:spcBef>
              <a:spcAft>
                <a:spcPts val="0"/>
              </a:spcAft>
              <a:buSzPts val="1400"/>
              <a:buNone/>
              <a:defRPr b="0" i="0" sz="1400" u="none" cap="none" strike="noStrike">
                <a:solidFill>
                  <a:srgbClr val="7F7F7F"/>
                </a:solidFill>
                <a:latin typeface="Arial"/>
                <a:ea typeface="Arial"/>
                <a:cs typeface="Arial"/>
                <a:sym typeface="Arial"/>
              </a:defRPr>
            </a:lvl7pPr>
            <a:lvl8pPr indent="0" lvl="7" marL="0" algn="r">
              <a:lnSpc>
                <a:spcPct val="100000"/>
              </a:lnSpc>
              <a:spcBef>
                <a:spcPts val="0"/>
              </a:spcBef>
              <a:spcAft>
                <a:spcPts val="0"/>
              </a:spcAft>
              <a:buSzPts val="1400"/>
              <a:buNone/>
              <a:defRPr b="0" i="0" sz="1400" u="none" cap="none" strike="noStrike">
                <a:solidFill>
                  <a:srgbClr val="7F7F7F"/>
                </a:solidFill>
                <a:latin typeface="Arial"/>
                <a:ea typeface="Arial"/>
                <a:cs typeface="Arial"/>
                <a:sym typeface="Arial"/>
              </a:defRPr>
            </a:lvl8pPr>
            <a:lvl9pPr indent="0" lvl="8" marL="0" algn="r">
              <a:lnSpc>
                <a:spcPct val="100000"/>
              </a:lnSpc>
              <a:spcBef>
                <a:spcPts val="0"/>
              </a:spcBef>
              <a:spcAft>
                <a:spcPts val="0"/>
              </a:spcAft>
              <a:buSzPts val="1400"/>
              <a:buNone/>
              <a:defRPr b="0" i="0" sz="14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Περιεχόμενο με λεζάντα" type="objTx">
  <p:cSld name="OBJECT_WITH_CAPTION_TEXT">
    <p:spTree>
      <p:nvGrpSpPr>
        <p:cNvPr id="40" name="Shape 40"/>
        <p:cNvGrpSpPr/>
        <p:nvPr/>
      </p:nvGrpSpPr>
      <p:grpSpPr>
        <a:xfrm>
          <a:off x="0" y="0"/>
          <a:ext cx="0" cy="0"/>
          <a:chOff x="0" y="0"/>
          <a:chExt cx="0" cy="0"/>
        </a:xfrm>
      </p:grpSpPr>
      <p:sp>
        <p:nvSpPr>
          <p:cNvPr id="41" name="Google Shape;41;p9"/>
          <p:cNvSpPr txBox="1"/>
          <p:nvPr>
            <p:ph type="title"/>
          </p:nvPr>
        </p:nvSpPr>
        <p:spPr>
          <a:xfrm>
            <a:off x="839788" y="457200"/>
            <a:ext cx="3932237" cy="16002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rgbClr val="525252"/>
              </a:buClr>
              <a:buSzPts val="3200"/>
              <a:buFont typeface="Open Sans Light"/>
              <a:buNone/>
              <a:defRPr sz="3200">
                <a:solidFill>
                  <a:srgbClr val="52525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9"/>
          <p:cNvSpPr txBox="1"/>
          <p:nvPr>
            <p:ph idx="1" type="body"/>
          </p:nvPr>
        </p:nvSpPr>
        <p:spPr>
          <a:xfrm>
            <a:off x="5183188" y="987425"/>
            <a:ext cx="6172200" cy="4873625"/>
          </a:xfrm>
          <a:prstGeom prst="rect">
            <a:avLst/>
          </a:prstGeom>
          <a:noFill/>
          <a:ln>
            <a:noFill/>
          </a:ln>
        </p:spPr>
        <p:txBody>
          <a:bodyPr anchorCtr="0" anchor="t" bIns="0" lIns="0" spcFirstLastPara="1" rIns="0" wrap="square" tIns="0">
            <a:noAutofit/>
          </a:bodyPr>
          <a:lstStyle>
            <a:lvl1pPr indent="-466344" lvl="0" marL="457200" algn="l">
              <a:lnSpc>
                <a:spcPct val="90000"/>
              </a:lnSpc>
              <a:spcBef>
                <a:spcPts val="1000"/>
              </a:spcBef>
              <a:spcAft>
                <a:spcPts val="0"/>
              </a:spcAft>
              <a:buSzPts val="3744"/>
              <a:buChar char="•"/>
              <a:defRPr sz="3200">
                <a:latin typeface="Open Sans"/>
                <a:ea typeface="Open Sans"/>
                <a:cs typeface="Open Sans"/>
                <a:sym typeface="Open Sans"/>
              </a:defRPr>
            </a:lvl1pPr>
            <a:lvl2pPr indent="-436625" lvl="1" marL="914400" algn="l">
              <a:lnSpc>
                <a:spcPct val="90000"/>
              </a:lnSpc>
              <a:spcBef>
                <a:spcPts val="500"/>
              </a:spcBef>
              <a:spcAft>
                <a:spcPts val="0"/>
              </a:spcAft>
              <a:buSzPts val="3276"/>
              <a:buChar char="•"/>
              <a:defRPr sz="2800">
                <a:latin typeface="Open Sans"/>
                <a:ea typeface="Open Sans"/>
                <a:cs typeface="Open Sans"/>
                <a:sym typeface="Open Sans"/>
              </a:defRPr>
            </a:lvl2pPr>
            <a:lvl3pPr indent="-406908" lvl="2" marL="1371600" algn="l">
              <a:lnSpc>
                <a:spcPct val="90000"/>
              </a:lnSpc>
              <a:spcBef>
                <a:spcPts val="500"/>
              </a:spcBef>
              <a:spcAft>
                <a:spcPts val="0"/>
              </a:spcAft>
              <a:buSzPts val="2808"/>
              <a:buChar char="•"/>
              <a:defRPr sz="2400">
                <a:latin typeface="Open Sans"/>
                <a:ea typeface="Open Sans"/>
                <a:cs typeface="Open Sans"/>
                <a:sym typeface="Open Sans"/>
              </a:defRPr>
            </a:lvl3pPr>
            <a:lvl4pPr indent="-377189" lvl="3" marL="1828800" algn="l">
              <a:lnSpc>
                <a:spcPct val="90000"/>
              </a:lnSpc>
              <a:spcBef>
                <a:spcPts val="500"/>
              </a:spcBef>
              <a:spcAft>
                <a:spcPts val="0"/>
              </a:spcAft>
              <a:buSzPts val="2340"/>
              <a:buChar char="•"/>
              <a:defRPr sz="2000">
                <a:latin typeface="Open Sans"/>
                <a:ea typeface="Open Sans"/>
                <a:cs typeface="Open Sans"/>
                <a:sym typeface="Open Sans"/>
              </a:defRPr>
            </a:lvl4pPr>
            <a:lvl5pPr indent="-377189" lvl="4" marL="2286000" algn="l">
              <a:lnSpc>
                <a:spcPct val="90000"/>
              </a:lnSpc>
              <a:spcBef>
                <a:spcPts val="500"/>
              </a:spcBef>
              <a:spcAft>
                <a:spcPts val="0"/>
              </a:spcAft>
              <a:buSzPts val="2340"/>
              <a:buChar char="•"/>
              <a:defRPr sz="2000">
                <a:latin typeface="Open Sans"/>
                <a:ea typeface="Open Sans"/>
                <a:cs typeface="Open Sans"/>
                <a:sym typeface="Open Sans"/>
              </a:defRPr>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43" name="Google Shape;43;p9"/>
          <p:cNvSpPr txBox="1"/>
          <p:nvPr>
            <p:ph idx="2" type="body"/>
          </p:nvPr>
        </p:nvSpPr>
        <p:spPr>
          <a:xfrm>
            <a:off x="839788" y="2057400"/>
            <a:ext cx="3932237" cy="3811588"/>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000"/>
              </a:spcBef>
              <a:spcAft>
                <a:spcPts val="0"/>
              </a:spcAft>
              <a:buSzPts val="1872"/>
              <a:buNone/>
              <a:defRPr sz="1600"/>
            </a:lvl1pPr>
            <a:lvl2pPr indent="-228600" lvl="1" marL="914400" algn="l">
              <a:lnSpc>
                <a:spcPct val="90000"/>
              </a:lnSpc>
              <a:spcBef>
                <a:spcPts val="500"/>
              </a:spcBef>
              <a:spcAft>
                <a:spcPts val="0"/>
              </a:spcAft>
              <a:buSzPts val="1638"/>
              <a:buNone/>
              <a:defRPr sz="1400"/>
            </a:lvl2pPr>
            <a:lvl3pPr indent="-228600" lvl="2" marL="1371600" algn="l">
              <a:lnSpc>
                <a:spcPct val="90000"/>
              </a:lnSpc>
              <a:spcBef>
                <a:spcPts val="500"/>
              </a:spcBef>
              <a:spcAft>
                <a:spcPts val="0"/>
              </a:spcAft>
              <a:buSzPts val="1404"/>
              <a:buNone/>
              <a:defRPr sz="1200"/>
            </a:lvl3pPr>
            <a:lvl4pPr indent="-228600" lvl="3" marL="1828800" algn="l">
              <a:lnSpc>
                <a:spcPct val="90000"/>
              </a:lnSpc>
              <a:spcBef>
                <a:spcPts val="500"/>
              </a:spcBef>
              <a:spcAft>
                <a:spcPts val="0"/>
              </a:spcAft>
              <a:buSzPts val="1170"/>
              <a:buNone/>
              <a:defRPr sz="1000"/>
            </a:lvl4pPr>
            <a:lvl5pPr indent="-228600" lvl="4" marL="2286000" algn="l">
              <a:lnSpc>
                <a:spcPct val="90000"/>
              </a:lnSpc>
              <a:spcBef>
                <a:spcPts val="500"/>
              </a:spcBef>
              <a:spcAft>
                <a:spcPts val="0"/>
              </a:spcAft>
              <a:buSzPts val="117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4" name="Google Shape;44;p9"/>
          <p:cNvSpPr txBox="1"/>
          <p:nvPr>
            <p:ph idx="12" type="sldNum"/>
          </p:nvPr>
        </p:nvSpPr>
        <p:spPr>
          <a:xfrm>
            <a:off x="11099800" y="3065967"/>
            <a:ext cx="676082"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1400"/>
              <a:buNone/>
              <a:defRPr b="0" i="0" sz="1400" u="none" cap="none" strike="noStrike">
                <a:solidFill>
                  <a:srgbClr val="7F7F7F"/>
                </a:solidFill>
                <a:latin typeface="Arial"/>
                <a:ea typeface="Arial"/>
                <a:cs typeface="Arial"/>
                <a:sym typeface="Arial"/>
              </a:defRPr>
            </a:lvl1pPr>
            <a:lvl2pPr indent="0" lvl="1" marL="0" algn="r">
              <a:lnSpc>
                <a:spcPct val="100000"/>
              </a:lnSpc>
              <a:spcBef>
                <a:spcPts val="0"/>
              </a:spcBef>
              <a:spcAft>
                <a:spcPts val="0"/>
              </a:spcAft>
              <a:buSzPts val="1400"/>
              <a:buNone/>
              <a:defRPr b="0" i="0" sz="1400" u="none" cap="none" strike="noStrike">
                <a:solidFill>
                  <a:srgbClr val="7F7F7F"/>
                </a:solidFill>
                <a:latin typeface="Arial"/>
                <a:ea typeface="Arial"/>
                <a:cs typeface="Arial"/>
                <a:sym typeface="Arial"/>
              </a:defRPr>
            </a:lvl2pPr>
            <a:lvl3pPr indent="0" lvl="2" marL="0" algn="r">
              <a:lnSpc>
                <a:spcPct val="100000"/>
              </a:lnSpc>
              <a:spcBef>
                <a:spcPts val="0"/>
              </a:spcBef>
              <a:spcAft>
                <a:spcPts val="0"/>
              </a:spcAft>
              <a:buSzPts val="1400"/>
              <a:buNone/>
              <a:defRPr b="0" i="0" sz="1400" u="none" cap="none" strike="noStrike">
                <a:solidFill>
                  <a:srgbClr val="7F7F7F"/>
                </a:solidFill>
                <a:latin typeface="Arial"/>
                <a:ea typeface="Arial"/>
                <a:cs typeface="Arial"/>
                <a:sym typeface="Arial"/>
              </a:defRPr>
            </a:lvl3pPr>
            <a:lvl4pPr indent="0" lvl="3" marL="0" algn="r">
              <a:lnSpc>
                <a:spcPct val="100000"/>
              </a:lnSpc>
              <a:spcBef>
                <a:spcPts val="0"/>
              </a:spcBef>
              <a:spcAft>
                <a:spcPts val="0"/>
              </a:spcAft>
              <a:buSzPts val="1400"/>
              <a:buNone/>
              <a:defRPr b="0" i="0" sz="1400" u="none" cap="none" strike="noStrike">
                <a:solidFill>
                  <a:srgbClr val="7F7F7F"/>
                </a:solidFill>
                <a:latin typeface="Arial"/>
                <a:ea typeface="Arial"/>
                <a:cs typeface="Arial"/>
                <a:sym typeface="Arial"/>
              </a:defRPr>
            </a:lvl4pPr>
            <a:lvl5pPr indent="0" lvl="4" marL="0" algn="r">
              <a:lnSpc>
                <a:spcPct val="100000"/>
              </a:lnSpc>
              <a:spcBef>
                <a:spcPts val="0"/>
              </a:spcBef>
              <a:spcAft>
                <a:spcPts val="0"/>
              </a:spcAft>
              <a:buSzPts val="1400"/>
              <a:buNone/>
              <a:defRPr b="0" i="0" sz="1400" u="none" cap="none" strike="noStrike">
                <a:solidFill>
                  <a:srgbClr val="7F7F7F"/>
                </a:solidFill>
                <a:latin typeface="Arial"/>
                <a:ea typeface="Arial"/>
                <a:cs typeface="Arial"/>
                <a:sym typeface="Arial"/>
              </a:defRPr>
            </a:lvl5pPr>
            <a:lvl6pPr indent="0" lvl="5" marL="0" algn="r">
              <a:lnSpc>
                <a:spcPct val="100000"/>
              </a:lnSpc>
              <a:spcBef>
                <a:spcPts val="0"/>
              </a:spcBef>
              <a:spcAft>
                <a:spcPts val="0"/>
              </a:spcAft>
              <a:buSzPts val="1400"/>
              <a:buNone/>
              <a:defRPr b="0" i="0" sz="1400" u="none" cap="none" strike="noStrike">
                <a:solidFill>
                  <a:srgbClr val="7F7F7F"/>
                </a:solidFill>
                <a:latin typeface="Arial"/>
                <a:ea typeface="Arial"/>
                <a:cs typeface="Arial"/>
                <a:sym typeface="Arial"/>
              </a:defRPr>
            </a:lvl6pPr>
            <a:lvl7pPr indent="0" lvl="6" marL="0" algn="r">
              <a:lnSpc>
                <a:spcPct val="100000"/>
              </a:lnSpc>
              <a:spcBef>
                <a:spcPts val="0"/>
              </a:spcBef>
              <a:spcAft>
                <a:spcPts val="0"/>
              </a:spcAft>
              <a:buSzPts val="1400"/>
              <a:buNone/>
              <a:defRPr b="0" i="0" sz="1400" u="none" cap="none" strike="noStrike">
                <a:solidFill>
                  <a:srgbClr val="7F7F7F"/>
                </a:solidFill>
                <a:latin typeface="Arial"/>
                <a:ea typeface="Arial"/>
                <a:cs typeface="Arial"/>
                <a:sym typeface="Arial"/>
              </a:defRPr>
            </a:lvl7pPr>
            <a:lvl8pPr indent="0" lvl="7" marL="0" algn="r">
              <a:lnSpc>
                <a:spcPct val="100000"/>
              </a:lnSpc>
              <a:spcBef>
                <a:spcPts val="0"/>
              </a:spcBef>
              <a:spcAft>
                <a:spcPts val="0"/>
              </a:spcAft>
              <a:buSzPts val="1400"/>
              <a:buNone/>
              <a:defRPr b="0" i="0" sz="1400" u="none" cap="none" strike="noStrike">
                <a:solidFill>
                  <a:srgbClr val="7F7F7F"/>
                </a:solidFill>
                <a:latin typeface="Arial"/>
                <a:ea typeface="Arial"/>
                <a:cs typeface="Arial"/>
                <a:sym typeface="Arial"/>
              </a:defRPr>
            </a:lvl8pPr>
            <a:lvl9pPr indent="0" lvl="8" marL="0" algn="r">
              <a:lnSpc>
                <a:spcPct val="100000"/>
              </a:lnSpc>
              <a:spcBef>
                <a:spcPts val="0"/>
              </a:spcBef>
              <a:spcAft>
                <a:spcPts val="0"/>
              </a:spcAft>
              <a:buSzPts val="1400"/>
              <a:buNone/>
              <a:defRPr b="0" i="0" sz="14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Εικόνα με λεζάντα" type="picTx">
  <p:cSld name="PICTURE_WITH_CAPTION_TEXT">
    <p:spTree>
      <p:nvGrpSpPr>
        <p:cNvPr id="45" name="Shape 45"/>
        <p:cNvGrpSpPr/>
        <p:nvPr/>
      </p:nvGrpSpPr>
      <p:grpSpPr>
        <a:xfrm>
          <a:off x="0" y="0"/>
          <a:ext cx="0" cy="0"/>
          <a:chOff x="0" y="0"/>
          <a:chExt cx="0" cy="0"/>
        </a:xfrm>
      </p:grpSpPr>
      <p:sp>
        <p:nvSpPr>
          <p:cNvPr id="46" name="Google Shape;46;p10"/>
          <p:cNvSpPr txBox="1"/>
          <p:nvPr>
            <p:ph type="title"/>
          </p:nvPr>
        </p:nvSpPr>
        <p:spPr>
          <a:xfrm>
            <a:off x="839788" y="457200"/>
            <a:ext cx="3932237" cy="16002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rgbClr val="525252"/>
              </a:buClr>
              <a:buSzPts val="3200"/>
              <a:buFont typeface="Open Sans Light"/>
              <a:buNone/>
              <a:defRPr sz="3200">
                <a:solidFill>
                  <a:srgbClr val="52525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0"/>
          <p:cNvSpPr/>
          <p:nvPr>
            <p:ph idx="2" type="pic"/>
          </p:nvPr>
        </p:nvSpPr>
        <p:spPr>
          <a:xfrm>
            <a:off x="5183188" y="987425"/>
            <a:ext cx="5233987" cy="4873625"/>
          </a:xfrm>
          <a:prstGeom prst="rect">
            <a:avLst/>
          </a:prstGeom>
          <a:noFill/>
          <a:ln>
            <a:noFill/>
          </a:ln>
        </p:spPr>
      </p:sp>
      <p:sp>
        <p:nvSpPr>
          <p:cNvPr id="48" name="Google Shape;48;p10"/>
          <p:cNvSpPr txBox="1"/>
          <p:nvPr>
            <p:ph idx="1" type="body"/>
          </p:nvPr>
        </p:nvSpPr>
        <p:spPr>
          <a:xfrm>
            <a:off x="839788" y="2057400"/>
            <a:ext cx="3932237" cy="3811588"/>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000"/>
              </a:spcBef>
              <a:spcAft>
                <a:spcPts val="0"/>
              </a:spcAft>
              <a:buSzPts val="1872"/>
              <a:buNone/>
              <a:defRPr sz="1600"/>
            </a:lvl1pPr>
            <a:lvl2pPr indent="-228600" lvl="1" marL="914400" algn="l">
              <a:lnSpc>
                <a:spcPct val="90000"/>
              </a:lnSpc>
              <a:spcBef>
                <a:spcPts val="500"/>
              </a:spcBef>
              <a:spcAft>
                <a:spcPts val="0"/>
              </a:spcAft>
              <a:buSzPts val="1638"/>
              <a:buNone/>
              <a:defRPr sz="1400"/>
            </a:lvl2pPr>
            <a:lvl3pPr indent="-228600" lvl="2" marL="1371600" algn="l">
              <a:lnSpc>
                <a:spcPct val="90000"/>
              </a:lnSpc>
              <a:spcBef>
                <a:spcPts val="500"/>
              </a:spcBef>
              <a:spcAft>
                <a:spcPts val="0"/>
              </a:spcAft>
              <a:buSzPts val="1404"/>
              <a:buNone/>
              <a:defRPr sz="1200"/>
            </a:lvl3pPr>
            <a:lvl4pPr indent="-228600" lvl="3" marL="1828800" algn="l">
              <a:lnSpc>
                <a:spcPct val="90000"/>
              </a:lnSpc>
              <a:spcBef>
                <a:spcPts val="500"/>
              </a:spcBef>
              <a:spcAft>
                <a:spcPts val="0"/>
              </a:spcAft>
              <a:buSzPts val="1170"/>
              <a:buNone/>
              <a:defRPr sz="1000"/>
            </a:lvl4pPr>
            <a:lvl5pPr indent="-228600" lvl="4" marL="2286000" algn="l">
              <a:lnSpc>
                <a:spcPct val="90000"/>
              </a:lnSpc>
              <a:spcBef>
                <a:spcPts val="500"/>
              </a:spcBef>
              <a:spcAft>
                <a:spcPts val="0"/>
              </a:spcAft>
              <a:buSzPts val="117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9" name="Google Shape;49;p10"/>
          <p:cNvSpPr txBox="1"/>
          <p:nvPr>
            <p:ph idx="12" type="sldNum"/>
          </p:nvPr>
        </p:nvSpPr>
        <p:spPr>
          <a:xfrm>
            <a:off x="11099800" y="3065967"/>
            <a:ext cx="676082"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1400"/>
              <a:buNone/>
              <a:defRPr b="0" i="0" sz="1400" u="none" cap="none" strike="noStrike">
                <a:solidFill>
                  <a:srgbClr val="7F7F7F"/>
                </a:solidFill>
                <a:latin typeface="Arial"/>
                <a:ea typeface="Arial"/>
                <a:cs typeface="Arial"/>
                <a:sym typeface="Arial"/>
              </a:defRPr>
            </a:lvl1pPr>
            <a:lvl2pPr indent="0" lvl="1" marL="0" algn="r">
              <a:lnSpc>
                <a:spcPct val="100000"/>
              </a:lnSpc>
              <a:spcBef>
                <a:spcPts val="0"/>
              </a:spcBef>
              <a:spcAft>
                <a:spcPts val="0"/>
              </a:spcAft>
              <a:buSzPts val="1400"/>
              <a:buNone/>
              <a:defRPr b="0" i="0" sz="1400" u="none" cap="none" strike="noStrike">
                <a:solidFill>
                  <a:srgbClr val="7F7F7F"/>
                </a:solidFill>
                <a:latin typeface="Arial"/>
                <a:ea typeface="Arial"/>
                <a:cs typeface="Arial"/>
                <a:sym typeface="Arial"/>
              </a:defRPr>
            </a:lvl2pPr>
            <a:lvl3pPr indent="0" lvl="2" marL="0" algn="r">
              <a:lnSpc>
                <a:spcPct val="100000"/>
              </a:lnSpc>
              <a:spcBef>
                <a:spcPts val="0"/>
              </a:spcBef>
              <a:spcAft>
                <a:spcPts val="0"/>
              </a:spcAft>
              <a:buSzPts val="1400"/>
              <a:buNone/>
              <a:defRPr b="0" i="0" sz="1400" u="none" cap="none" strike="noStrike">
                <a:solidFill>
                  <a:srgbClr val="7F7F7F"/>
                </a:solidFill>
                <a:latin typeface="Arial"/>
                <a:ea typeface="Arial"/>
                <a:cs typeface="Arial"/>
                <a:sym typeface="Arial"/>
              </a:defRPr>
            </a:lvl3pPr>
            <a:lvl4pPr indent="0" lvl="3" marL="0" algn="r">
              <a:lnSpc>
                <a:spcPct val="100000"/>
              </a:lnSpc>
              <a:spcBef>
                <a:spcPts val="0"/>
              </a:spcBef>
              <a:spcAft>
                <a:spcPts val="0"/>
              </a:spcAft>
              <a:buSzPts val="1400"/>
              <a:buNone/>
              <a:defRPr b="0" i="0" sz="1400" u="none" cap="none" strike="noStrike">
                <a:solidFill>
                  <a:srgbClr val="7F7F7F"/>
                </a:solidFill>
                <a:latin typeface="Arial"/>
                <a:ea typeface="Arial"/>
                <a:cs typeface="Arial"/>
                <a:sym typeface="Arial"/>
              </a:defRPr>
            </a:lvl4pPr>
            <a:lvl5pPr indent="0" lvl="4" marL="0" algn="r">
              <a:lnSpc>
                <a:spcPct val="100000"/>
              </a:lnSpc>
              <a:spcBef>
                <a:spcPts val="0"/>
              </a:spcBef>
              <a:spcAft>
                <a:spcPts val="0"/>
              </a:spcAft>
              <a:buSzPts val="1400"/>
              <a:buNone/>
              <a:defRPr b="0" i="0" sz="1400" u="none" cap="none" strike="noStrike">
                <a:solidFill>
                  <a:srgbClr val="7F7F7F"/>
                </a:solidFill>
                <a:latin typeface="Arial"/>
                <a:ea typeface="Arial"/>
                <a:cs typeface="Arial"/>
                <a:sym typeface="Arial"/>
              </a:defRPr>
            </a:lvl5pPr>
            <a:lvl6pPr indent="0" lvl="5" marL="0" algn="r">
              <a:lnSpc>
                <a:spcPct val="100000"/>
              </a:lnSpc>
              <a:spcBef>
                <a:spcPts val="0"/>
              </a:spcBef>
              <a:spcAft>
                <a:spcPts val="0"/>
              </a:spcAft>
              <a:buSzPts val="1400"/>
              <a:buNone/>
              <a:defRPr b="0" i="0" sz="1400" u="none" cap="none" strike="noStrike">
                <a:solidFill>
                  <a:srgbClr val="7F7F7F"/>
                </a:solidFill>
                <a:latin typeface="Arial"/>
                <a:ea typeface="Arial"/>
                <a:cs typeface="Arial"/>
                <a:sym typeface="Arial"/>
              </a:defRPr>
            </a:lvl6pPr>
            <a:lvl7pPr indent="0" lvl="6" marL="0" algn="r">
              <a:lnSpc>
                <a:spcPct val="100000"/>
              </a:lnSpc>
              <a:spcBef>
                <a:spcPts val="0"/>
              </a:spcBef>
              <a:spcAft>
                <a:spcPts val="0"/>
              </a:spcAft>
              <a:buSzPts val="1400"/>
              <a:buNone/>
              <a:defRPr b="0" i="0" sz="1400" u="none" cap="none" strike="noStrike">
                <a:solidFill>
                  <a:srgbClr val="7F7F7F"/>
                </a:solidFill>
                <a:latin typeface="Arial"/>
                <a:ea typeface="Arial"/>
                <a:cs typeface="Arial"/>
                <a:sym typeface="Arial"/>
              </a:defRPr>
            </a:lvl7pPr>
            <a:lvl8pPr indent="0" lvl="7" marL="0" algn="r">
              <a:lnSpc>
                <a:spcPct val="100000"/>
              </a:lnSpc>
              <a:spcBef>
                <a:spcPts val="0"/>
              </a:spcBef>
              <a:spcAft>
                <a:spcPts val="0"/>
              </a:spcAft>
              <a:buSzPts val="1400"/>
              <a:buNone/>
              <a:defRPr b="0" i="0" sz="1400" u="none" cap="none" strike="noStrike">
                <a:solidFill>
                  <a:srgbClr val="7F7F7F"/>
                </a:solidFill>
                <a:latin typeface="Arial"/>
                <a:ea typeface="Arial"/>
                <a:cs typeface="Arial"/>
                <a:sym typeface="Arial"/>
              </a:defRPr>
            </a:lvl8pPr>
            <a:lvl9pPr indent="0" lvl="8" marL="0" algn="r">
              <a:lnSpc>
                <a:spcPct val="100000"/>
              </a:lnSpc>
              <a:spcBef>
                <a:spcPts val="0"/>
              </a:spcBef>
              <a:spcAft>
                <a:spcPts val="0"/>
              </a:spcAft>
              <a:buSzPts val="1400"/>
              <a:buNone/>
              <a:defRPr b="0" i="0" sz="14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theme" Target="../theme/theme2.xml"/><Relationship Id="rId10" Type="http://schemas.openxmlformats.org/officeDocument/2006/relationships/slideLayout" Target="../slideLayouts/slideLayout20.xml"/><Relationship Id="rId1" Type="http://schemas.openxmlformats.org/officeDocument/2006/relationships/image" Target="../media/image15.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092200" y="558586"/>
            <a:ext cx="9324975" cy="550286"/>
          </a:xfrm>
          <a:prstGeom prst="rect">
            <a:avLst/>
          </a:prstGeom>
          <a:noFill/>
          <a:ln>
            <a:noFill/>
          </a:ln>
        </p:spPr>
        <p:txBody>
          <a:bodyPr anchorCtr="0" anchor="ctr" bIns="0" lIns="0" spcFirstLastPara="1" rIns="0" wrap="square" tIns="0">
            <a:noAutofit/>
          </a:bodyPr>
          <a:lstStyle>
            <a:lvl1pPr lvl="0" marR="0" rtl="0" algn="l">
              <a:lnSpc>
                <a:spcPct val="90000"/>
              </a:lnSpc>
              <a:spcBef>
                <a:spcPts val="0"/>
              </a:spcBef>
              <a:spcAft>
                <a:spcPts val="0"/>
              </a:spcAft>
              <a:buClr>
                <a:srgbClr val="7F7F7F"/>
              </a:buClr>
              <a:buSzPts val="4400"/>
              <a:buFont typeface="Open Sans Light"/>
              <a:buNone/>
              <a:defRPr b="0" i="0" sz="4400" u="none" cap="none" strike="noStrike">
                <a:solidFill>
                  <a:srgbClr val="7F7F7F"/>
                </a:solidFill>
                <a:latin typeface="Open Sans Light"/>
                <a:ea typeface="Open Sans Light"/>
                <a:cs typeface="Open Sans Light"/>
                <a:sym typeface="Open Sans Ligh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
          <p:cNvSpPr txBox="1"/>
          <p:nvPr>
            <p:ph idx="1" type="body"/>
          </p:nvPr>
        </p:nvSpPr>
        <p:spPr>
          <a:xfrm>
            <a:off x="1092200" y="1825625"/>
            <a:ext cx="9324975" cy="4351338"/>
          </a:xfrm>
          <a:prstGeom prst="rect">
            <a:avLst/>
          </a:prstGeom>
          <a:noFill/>
          <a:ln>
            <a:noFill/>
          </a:ln>
        </p:spPr>
        <p:txBody>
          <a:bodyPr anchorCtr="0" anchor="t" bIns="0" lIns="0" spcFirstLastPara="1" rIns="0" wrap="square" tIns="0">
            <a:noAutofit/>
          </a:bodyPr>
          <a:lstStyle>
            <a:lvl1pPr indent="-436625" lvl="0" marL="457200" marR="0" rtl="0" algn="l">
              <a:lnSpc>
                <a:spcPct val="90000"/>
              </a:lnSpc>
              <a:spcBef>
                <a:spcPts val="1000"/>
              </a:spcBef>
              <a:spcAft>
                <a:spcPts val="0"/>
              </a:spcAft>
              <a:buClr>
                <a:srgbClr val="612267"/>
              </a:buClr>
              <a:buSzPts val="3276"/>
              <a:buFont typeface="Arial"/>
              <a:buChar char="•"/>
              <a:defRPr b="0" i="0" sz="2800" u="none" cap="none" strike="noStrike">
                <a:solidFill>
                  <a:srgbClr val="3A3838"/>
                </a:solidFill>
                <a:latin typeface="Open Sans"/>
                <a:ea typeface="Open Sans"/>
                <a:cs typeface="Open Sans"/>
                <a:sym typeface="Open Sans"/>
              </a:defRPr>
            </a:lvl1pPr>
            <a:lvl2pPr indent="-436625" lvl="1" marL="914400" marR="0" rtl="0" algn="l">
              <a:lnSpc>
                <a:spcPct val="90000"/>
              </a:lnSpc>
              <a:spcBef>
                <a:spcPts val="500"/>
              </a:spcBef>
              <a:spcAft>
                <a:spcPts val="0"/>
              </a:spcAft>
              <a:buClr>
                <a:srgbClr val="C00000"/>
              </a:buClr>
              <a:buSzPts val="3276"/>
              <a:buFont typeface="Arial"/>
              <a:buChar char="•"/>
              <a:defRPr b="0" i="0" sz="2800" u="none" cap="none" strike="noStrike">
                <a:solidFill>
                  <a:srgbClr val="3A3838"/>
                </a:solidFill>
                <a:latin typeface="Open Sans"/>
                <a:ea typeface="Open Sans"/>
                <a:cs typeface="Open Sans"/>
                <a:sym typeface="Open Sans"/>
              </a:defRPr>
            </a:lvl2pPr>
            <a:lvl3pPr indent="-406908" lvl="2" marL="1371600" marR="0" rtl="0" algn="l">
              <a:lnSpc>
                <a:spcPct val="90000"/>
              </a:lnSpc>
              <a:spcBef>
                <a:spcPts val="500"/>
              </a:spcBef>
              <a:spcAft>
                <a:spcPts val="0"/>
              </a:spcAft>
              <a:buClr>
                <a:srgbClr val="F2B00C"/>
              </a:buClr>
              <a:buSzPts val="2808"/>
              <a:buFont typeface="Arial"/>
              <a:buChar char="•"/>
              <a:defRPr b="0" i="0" sz="2400" u="none" cap="none" strike="noStrike">
                <a:solidFill>
                  <a:srgbClr val="3A3838"/>
                </a:solidFill>
                <a:latin typeface="Open Sans"/>
                <a:ea typeface="Open Sans"/>
                <a:cs typeface="Open Sans"/>
                <a:sym typeface="Open Sans"/>
              </a:defRPr>
            </a:lvl3pPr>
            <a:lvl4pPr indent="-377189" lvl="3" marL="1828800" marR="0" rtl="0" algn="l">
              <a:lnSpc>
                <a:spcPct val="90000"/>
              </a:lnSpc>
              <a:spcBef>
                <a:spcPts val="500"/>
              </a:spcBef>
              <a:spcAft>
                <a:spcPts val="0"/>
              </a:spcAft>
              <a:buClr>
                <a:srgbClr val="612267"/>
              </a:buClr>
              <a:buSzPts val="2340"/>
              <a:buFont typeface="Arial"/>
              <a:buChar char="•"/>
              <a:defRPr b="0" i="0" sz="2000" u="none" cap="none" strike="noStrike">
                <a:solidFill>
                  <a:srgbClr val="3A3838"/>
                </a:solidFill>
                <a:latin typeface="Open Sans"/>
                <a:ea typeface="Open Sans"/>
                <a:cs typeface="Open Sans"/>
                <a:sym typeface="Open Sans"/>
              </a:defRPr>
            </a:lvl4pPr>
            <a:lvl5pPr indent="-377189" lvl="4" marL="2286000" marR="0" rtl="0" algn="l">
              <a:lnSpc>
                <a:spcPct val="90000"/>
              </a:lnSpc>
              <a:spcBef>
                <a:spcPts val="500"/>
              </a:spcBef>
              <a:spcAft>
                <a:spcPts val="0"/>
              </a:spcAft>
              <a:buClr>
                <a:srgbClr val="612267"/>
              </a:buClr>
              <a:buSzPts val="2340"/>
              <a:buFont typeface="Arial"/>
              <a:buChar char="•"/>
              <a:defRPr b="0" i="0" sz="2000" u="none" cap="none" strike="noStrike">
                <a:solidFill>
                  <a:srgbClr val="3A3838"/>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2" type="sldNum"/>
          </p:nvPr>
        </p:nvSpPr>
        <p:spPr>
          <a:xfrm>
            <a:off x="11099800" y="3065967"/>
            <a:ext cx="676082"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guide id="3" pos="6992">
          <p15:clr>
            <a:srgbClr val="F26B43"/>
          </p15:clr>
        </p15:guide>
        <p15:guide id="4" orient="horz" pos="4042">
          <p15:clr>
            <a:srgbClr val="F26B43"/>
          </p15:clr>
        </p15:guide>
        <p15:guide id="5" pos="656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8" name="Shape 58"/>
        <p:cNvGrpSpPr/>
        <p:nvPr/>
      </p:nvGrpSpPr>
      <p:grpSpPr>
        <a:xfrm>
          <a:off x="0" y="0"/>
          <a:ext cx="0" cy="0"/>
          <a:chOff x="0" y="0"/>
          <a:chExt cx="0" cy="0"/>
        </a:xfrm>
      </p:grpSpPr>
      <p:sp>
        <p:nvSpPr>
          <p:cNvPr id="59" name="Google Shape;59;p13"/>
          <p:cNvSpPr txBox="1"/>
          <p:nvPr>
            <p:ph type="title"/>
          </p:nvPr>
        </p:nvSpPr>
        <p:spPr>
          <a:xfrm>
            <a:off x="1092200" y="558586"/>
            <a:ext cx="9324900" cy="550200"/>
          </a:xfrm>
          <a:prstGeom prst="rect">
            <a:avLst/>
          </a:prstGeom>
          <a:noFill/>
          <a:ln>
            <a:noFill/>
          </a:ln>
        </p:spPr>
        <p:txBody>
          <a:bodyPr anchorCtr="0" anchor="ctr" bIns="0" lIns="0" spcFirstLastPara="1" rIns="0" wrap="square" tIns="0">
            <a:noAutofit/>
          </a:bodyPr>
          <a:lstStyle>
            <a:lvl1pPr lvl="0" marR="0" rtl="0" algn="l">
              <a:lnSpc>
                <a:spcPct val="90000"/>
              </a:lnSpc>
              <a:spcBef>
                <a:spcPts val="0"/>
              </a:spcBef>
              <a:spcAft>
                <a:spcPts val="0"/>
              </a:spcAft>
              <a:buClr>
                <a:srgbClr val="7F7F7F"/>
              </a:buClr>
              <a:buSzPts val="4400"/>
              <a:buFont typeface="Open Sans Light"/>
              <a:buNone/>
              <a:defRPr b="0" i="0" sz="4400" u="none" cap="none" strike="noStrike">
                <a:solidFill>
                  <a:srgbClr val="7F7F7F"/>
                </a:solidFill>
                <a:latin typeface="Open Sans Light"/>
                <a:ea typeface="Open Sans Light"/>
                <a:cs typeface="Open Sans Light"/>
                <a:sym typeface="Open Sans Ligh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0" name="Google Shape;60;p13"/>
          <p:cNvSpPr txBox="1"/>
          <p:nvPr>
            <p:ph idx="1" type="body"/>
          </p:nvPr>
        </p:nvSpPr>
        <p:spPr>
          <a:xfrm>
            <a:off x="1092200" y="1825625"/>
            <a:ext cx="9324900" cy="4351200"/>
          </a:xfrm>
          <a:prstGeom prst="rect">
            <a:avLst/>
          </a:prstGeom>
          <a:noFill/>
          <a:ln>
            <a:noFill/>
          </a:ln>
        </p:spPr>
        <p:txBody>
          <a:bodyPr anchorCtr="0" anchor="t" bIns="0" lIns="0" spcFirstLastPara="1" rIns="0" wrap="square" tIns="0">
            <a:noAutofit/>
          </a:bodyPr>
          <a:lstStyle>
            <a:lvl1pPr indent="-436625" lvl="0" marL="457200" marR="0" rtl="0" algn="l">
              <a:lnSpc>
                <a:spcPct val="90000"/>
              </a:lnSpc>
              <a:spcBef>
                <a:spcPts val="1000"/>
              </a:spcBef>
              <a:spcAft>
                <a:spcPts val="0"/>
              </a:spcAft>
              <a:buClr>
                <a:srgbClr val="612267"/>
              </a:buClr>
              <a:buSzPts val="3276"/>
              <a:buFont typeface="Arial"/>
              <a:buChar char="•"/>
              <a:defRPr b="0" i="0" sz="2800" u="none" cap="none" strike="noStrike">
                <a:solidFill>
                  <a:srgbClr val="3A3838"/>
                </a:solidFill>
                <a:latin typeface="Open Sans"/>
                <a:ea typeface="Open Sans"/>
                <a:cs typeface="Open Sans"/>
                <a:sym typeface="Open Sans"/>
              </a:defRPr>
            </a:lvl1pPr>
            <a:lvl2pPr indent="-436625" lvl="1" marL="914400" marR="0" rtl="0" algn="l">
              <a:lnSpc>
                <a:spcPct val="90000"/>
              </a:lnSpc>
              <a:spcBef>
                <a:spcPts val="500"/>
              </a:spcBef>
              <a:spcAft>
                <a:spcPts val="0"/>
              </a:spcAft>
              <a:buClr>
                <a:srgbClr val="C00000"/>
              </a:buClr>
              <a:buSzPts val="3276"/>
              <a:buFont typeface="Arial"/>
              <a:buChar char="•"/>
              <a:defRPr b="0" i="0" sz="2800" u="none" cap="none" strike="noStrike">
                <a:solidFill>
                  <a:srgbClr val="3A3838"/>
                </a:solidFill>
                <a:latin typeface="Open Sans"/>
                <a:ea typeface="Open Sans"/>
                <a:cs typeface="Open Sans"/>
                <a:sym typeface="Open Sans"/>
              </a:defRPr>
            </a:lvl2pPr>
            <a:lvl3pPr indent="-406908" lvl="2" marL="1371600" marR="0" rtl="0" algn="l">
              <a:lnSpc>
                <a:spcPct val="90000"/>
              </a:lnSpc>
              <a:spcBef>
                <a:spcPts val="500"/>
              </a:spcBef>
              <a:spcAft>
                <a:spcPts val="0"/>
              </a:spcAft>
              <a:buClr>
                <a:srgbClr val="F2B00C"/>
              </a:buClr>
              <a:buSzPts val="2808"/>
              <a:buFont typeface="Arial"/>
              <a:buChar char="•"/>
              <a:defRPr b="0" i="0" sz="2400" u="none" cap="none" strike="noStrike">
                <a:solidFill>
                  <a:srgbClr val="3A3838"/>
                </a:solidFill>
                <a:latin typeface="Open Sans"/>
                <a:ea typeface="Open Sans"/>
                <a:cs typeface="Open Sans"/>
                <a:sym typeface="Open Sans"/>
              </a:defRPr>
            </a:lvl3pPr>
            <a:lvl4pPr indent="-377189" lvl="3" marL="1828800" marR="0" rtl="0" algn="l">
              <a:lnSpc>
                <a:spcPct val="90000"/>
              </a:lnSpc>
              <a:spcBef>
                <a:spcPts val="500"/>
              </a:spcBef>
              <a:spcAft>
                <a:spcPts val="0"/>
              </a:spcAft>
              <a:buClr>
                <a:srgbClr val="612267"/>
              </a:buClr>
              <a:buSzPts val="2340"/>
              <a:buFont typeface="Arial"/>
              <a:buChar char="•"/>
              <a:defRPr b="0" i="0" sz="2000" u="none" cap="none" strike="noStrike">
                <a:solidFill>
                  <a:srgbClr val="3A3838"/>
                </a:solidFill>
                <a:latin typeface="Open Sans"/>
                <a:ea typeface="Open Sans"/>
                <a:cs typeface="Open Sans"/>
                <a:sym typeface="Open Sans"/>
              </a:defRPr>
            </a:lvl4pPr>
            <a:lvl5pPr indent="-377189" lvl="4" marL="2286000" marR="0" rtl="0" algn="l">
              <a:lnSpc>
                <a:spcPct val="90000"/>
              </a:lnSpc>
              <a:spcBef>
                <a:spcPts val="500"/>
              </a:spcBef>
              <a:spcAft>
                <a:spcPts val="0"/>
              </a:spcAft>
              <a:buClr>
                <a:srgbClr val="612267"/>
              </a:buClr>
              <a:buSzPts val="2340"/>
              <a:buFont typeface="Arial"/>
              <a:buChar char="•"/>
              <a:defRPr b="0" i="0" sz="2000" u="none" cap="none" strike="noStrike">
                <a:solidFill>
                  <a:srgbClr val="3A3838"/>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 name="Google Shape;61;p13"/>
          <p:cNvSpPr txBox="1"/>
          <p:nvPr>
            <p:ph idx="12" type="sldNum"/>
          </p:nvPr>
        </p:nvSpPr>
        <p:spPr>
          <a:xfrm>
            <a:off x="11299534" y="3065967"/>
            <a:ext cx="4047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guide id="3" pos="6992">
          <p15:clr>
            <a:srgbClr val="F26B43"/>
          </p15:clr>
        </p15:guide>
        <p15:guide id="4" orient="horz" pos="4042">
          <p15:clr>
            <a:srgbClr val="F26B43"/>
          </p15:clr>
        </p15:guide>
        <p15:guide id="5" pos="656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drive.google.com/file/d/1jxOOP_F3HPahRbmpeKflZLHjBrltHDq9/view" TargetMode="Externa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drive.google.com/file/d/1wjoXh1KPCyXdztpCHbQbC6dO_FzxwICW/view" TargetMode="External"/><Relationship Id="rId4" Type="http://schemas.openxmlformats.org/officeDocument/2006/relationships/image" Target="../media/image3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3.png"/><Relationship Id="rId4" Type="http://schemas.openxmlformats.org/officeDocument/2006/relationships/image" Target="../media/image36.png"/><Relationship Id="rId5" Type="http://schemas.openxmlformats.org/officeDocument/2006/relationships/image" Target="../media/image3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3.png"/><Relationship Id="rId4" Type="http://schemas.openxmlformats.org/officeDocument/2006/relationships/image" Target="../media/image41.png"/><Relationship Id="rId5" Type="http://schemas.openxmlformats.org/officeDocument/2006/relationships/image" Target="../media/image3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56.png"/><Relationship Id="rId4" Type="http://schemas.openxmlformats.org/officeDocument/2006/relationships/image" Target="../media/image44.png"/><Relationship Id="rId5" Type="http://schemas.openxmlformats.org/officeDocument/2006/relationships/image" Target="../media/image5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drive.google.com/file/d/1jVUyd4dTNw2oOf0ago283EbeojcGS9Ge/view" TargetMode="External"/><Relationship Id="rId4" Type="http://schemas.openxmlformats.org/officeDocument/2006/relationships/image" Target="../media/image4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40.png"/><Relationship Id="rId4" Type="http://schemas.openxmlformats.org/officeDocument/2006/relationships/image" Target="../media/image47.png"/><Relationship Id="rId5" Type="http://schemas.openxmlformats.org/officeDocument/2006/relationships/image" Target="../media/image4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5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hyperlink" Target="https://wemakeit.com/pages/operas?locale=de" TargetMode="External"/></Relationships>
</file>

<file path=ppt/slides/_rels/slide2.xml.rels><?xml version="1.0" encoding="UTF-8" standalone="yes"?><Relationships xmlns="http://schemas.openxmlformats.org/package/2006/relationships"><Relationship Id="rId20" Type="http://schemas.openxmlformats.org/officeDocument/2006/relationships/image" Target="../media/image22.png"/><Relationship Id="rId11" Type="http://schemas.openxmlformats.org/officeDocument/2006/relationships/image" Target="../media/image9.png"/><Relationship Id="rId22" Type="http://schemas.openxmlformats.org/officeDocument/2006/relationships/image" Target="../media/image23.png"/><Relationship Id="rId10" Type="http://schemas.openxmlformats.org/officeDocument/2006/relationships/image" Target="../media/image4.png"/><Relationship Id="rId21" Type="http://schemas.openxmlformats.org/officeDocument/2006/relationships/image" Target="../media/image30.png"/><Relationship Id="rId13" Type="http://schemas.openxmlformats.org/officeDocument/2006/relationships/image" Target="../media/image17.png"/><Relationship Id="rId24" Type="http://schemas.openxmlformats.org/officeDocument/2006/relationships/image" Target="../media/image26.png"/><Relationship Id="rId12" Type="http://schemas.openxmlformats.org/officeDocument/2006/relationships/image" Target="../media/image20.png"/><Relationship Id="rId23" Type="http://schemas.openxmlformats.org/officeDocument/2006/relationships/image" Target="../media/image24.png"/><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12.png"/><Relationship Id="rId9" Type="http://schemas.openxmlformats.org/officeDocument/2006/relationships/image" Target="../media/image16.png"/><Relationship Id="rId15" Type="http://schemas.openxmlformats.org/officeDocument/2006/relationships/image" Target="../media/image13.png"/><Relationship Id="rId14" Type="http://schemas.openxmlformats.org/officeDocument/2006/relationships/image" Target="../media/image3.png"/><Relationship Id="rId17" Type="http://schemas.openxmlformats.org/officeDocument/2006/relationships/image" Target="../media/image21.png"/><Relationship Id="rId16" Type="http://schemas.openxmlformats.org/officeDocument/2006/relationships/image" Target="../media/image8.png"/><Relationship Id="rId5" Type="http://schemas.openxmlformats.org/officeDocument/2006/relationships/image" Target="../media/image11.png"/><Relationship Id="rId19" Type="http://schemas.openxmlformats.org/officeDocument/2006/relationships/image" Target="../media/image5.png"/><Relationship Id="rId6" Type="http://schemas.openxmlformats.org/officeDocument/2006/relationships/image" Target="../media/image2.png"/><Relationship Id="rId18" Type="http://schemas.openxmlformats.org/officeDocument/2006/relationships/image" Target="../media/image14.png"/><Relationship Id="rId7" Type="http://schemas.openxmlformats.org/officeDocument/2006/relationships/image" Target="../media/image6.png"/><Relationship Id="rId8"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s://wemakeit.com/projects/support-to-ukrainian-editors" TargetMode="External"/><Relationship Id="rId4" Type="http://schemas.openxmlformats.org/officeDocument/2006/relationships/image" Target="../media/image49.png"/><Relationship Id="rId5" Type="http://schemas.openxmlformats.org/officeDocument/2006/relationships/hyperlink" Target="https://wemakeit.com/pages/operas?locale=de"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48.png"/><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6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6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58.png"/><Relationship Id="rId4" Type="http://schemas.openxmlformats.org/officeDocument/2006/relationships/image" Target="../media/image5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66.png"/><Relationship Id="rId4" Type="http://schemas.openxmlformats.org/officeDocument/2006/relationships/image" Target="../media/image6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62.png"/><Relationship Id="rId4" Type="http://schemas.openxmlformats.org/officeDocument/2006/relationships/image" Target="../media/image6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6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6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6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hyperlink" Target="https://www.gotriple.eu/" TargetMode="External"/><Relationship Id="rId4" Type="http://schemas.openxmlformats.org/officeDocument/2006/relationships/hyperlink" Target="https://project.gotriple.eu/training/" TargetMode="External"/><Relationship Id="rId5" Type="http://schemas.openxmlformats.org/officeDocument/2006/relationships/hyperlink" Target="https://youtu.be/4HCNt1nZ2I0" TargetMode="External"/><Relationship Id="rId6" Type="http://schemas.openxmlformats.org/officeDocument/2006/relationships/hyperlink" Target="https://project.gotriple.eu/information-material/" TargetMode="External"/><Relationship Id="rId7" Type="http://schemas.openxmlformats.org/officeDocument/2006/relationships/hyperlink" Target="https://project.gotriple.eu/publications/"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hyperlink" Target="https://andreinidesign.notion.site/TRIPLE-UX-design-diary-32ad6e84dbe0440b8ff54d7be242de86" TargetMode="External"/><Relationship Id="rId4" Type="http://schemas.openxmlformats.org/officeDocument/2006/relationships/hyperlink" Target="https://andreinidesign.notion.site/TRIPLE-UX-design-diary-32ad6e84dbe0440b8ff54d7be242de86" TargetMode="External"/><Relationship Id="rId5" Type="http://schemas.openxmlformats.org/officeDocument/2006/relationships/hyperlink" Target="https://andreinidesign.notion.site/TRIPLE-UX-design-diary-32ad6e84dbe0440b8ff54d7be242de86"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5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68.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57.png"/><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55.png"/><Relationship Id="rId4" Type="http://schemas.openxmlformats.org/officeDocument/2006/relationships/image" Target="../media/image5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42.png"/><Relationship Id="rId4" Type="http://schemas.openxmlformats.org/officeDocument/2006/relationships/image" Target="../media/image3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2.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8.png"/><Relationship Id="rId4" Type="http://schemas.openxmlformats.org/officeDocument/2006/relationships/image" Target="../media/image25.png"/><Relationship Id="rId5" Type="http://schemas.openxmlformats.org/officeDocument/2006/relationships/image" Target="../media/image39.png"/><Relationship Id="rId6" Type="http://schemas.openxmlformats.org/officeDocument/2006/relationships/image" Target="../media/image32.png"/><Relationship Id="rId7" Type="http://schemas.openxmlformats.org/officeDocument/2006/relationships/image" Target="../media/image31.png"/><Relationship Id="rId8" Type="http://schemas.openxmlformats.org/officeDocument/2006/relationships/image" Target="../media/image3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3"/>
          <p:cNvSpPr txBox="1"/>
          <p:nvPr/>
        </p:nvSpPr>
        <p:spPr>
          <a:xfrm>
            <a:off x="423335" y="5554134"/>
            <a:ext cx="4838171"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622166"/>
                </a:solidFill>
                <a:latin typeface="Calibri"/>
                <a:ea typeface="Calibri"/>
                <a:cs typeface="Calibri"/>
                <a:sym typeface="Calibri"/>
              </a:rPr>
              <a:t>Name</a:t>
            </a:r>
            <a:r>
              <a:rPr b="1" i="0" lang="en-US" sz="1800" u="none" cap="none" strike="noStrike">
                <a:solidFill>
                  <a:srgbClr val="622166"/>
                </a:solidFill>
                <a:latin typeface="Calibri"/>
                <a:ea typeface="Calibri"/>
                <a:cs typeface="Calibri"/>
                <a:sym typeface="Calibri"/>
              </a:rPr>
              <a:t> | Organisation </a:t>
            </a:r>
            <a:r>
              <a:rPr b="0" i="0" lang="en-US" sz="1800" u="none" cap="none" strike="noStrike">
                <a:solidFill>
                  <a:srgbClr val="FBB040"/>
                </a:solidFill>
                <a:latin typeface="Calibri"/>
                <a:ea typeface="Calibri"/>
                <a:cs typeface="Calibri"/>
                <a:sym typeface="Calibri"/>
              </a:rPr>
              <a:t>| DAY | PLACE</a:t>
            </a:r>
            <a:endParaRPr b="0" i="0" sz="1800" u="none" cap="none" strike="noStrike">
              <a:solidFill>
                <a:srgbClr val="FBB040"/>
              </a:solidFill>
              <a:latin typeface="Calibri"/>
              <a:ea typeface="Calibri"/>
              <a:cs typeface="Calibri"/>
              <a:sym typeface="Calibri"/>
            </a:endParaRPr>
          </a:p>
        </p:txBody>
      </p:sp>
      <p:sp>
        <p:nvSpPr>
          <p:cNvPr id="108" name="Google Shape;108;p23"/>
          <p:cNvSpPr txBox="1"/>
          <p:nvPr/>
        </p:nvSpPr>
        <p:spPr>
          <a:xfrm>
            <a:off x="4727576" y="3750549"/>
            <a:ext cx="5689600" cy="114318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000"/>
              <a:buFont typeface="Arial"/>
              <a:buNone/>
            </a:pPr>
            <a:r>
              <a:rPr b="1" lang="en-US" sz="2000">
                <a:solidFill>
                  <a:srgbClr val="622166"/>
                </a:solidFill>
                <a:latin typeface="Calibri"/>
                <a:ea typeface="Calibri"/>
                <a:cs typeface="Calibri"/>
                <a:sym typeface="Calibri"/>
              </a:rPr>
              <a:t>A European Discovery Platform for the SSH </a:t>
            </a:r>
            <a:endParaRPr b="1" sz="2000">
              <a:solidFill>
                <a:srgbClr val="622166"/>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1" sz="2000">
              <a:solidFill>
                <a:srgbClr val="622166"/>
              </a:solidFill>
              <a:latin typeface="Calibri"/>
              <a:ea typeface="Calibri"/>
              <a:cs typeface="Calibri"/>
              <a:sym typeface="Calibri"/>
            </a:endParaRPr>
          </a:p>
        </p:txBody>
      </p:sp>
      <p:pic>
        <p:nvPicPr>
          <p:cNvPr id="109" name="Google Shape;109;p23"/>
          <p:cNvPicPr preferRelativeResize="0"/>
          <p:nvPr/>
        </p:nvPicPr>
        <p:blipFill rotWithShape="1">
          <a:blip r:embed="rId3">
            <a:alphaModFix/>
          </a:blip>
          <a:srcRect b="0" l="0" r="0" t="0"/>
          <a:stretch/>
        </p:blipFill>
        <p:spPr>
          <a:xfrm>
            <a:off x="-127558" y="0"/>
            <a:ext cx="10778128" cy="6858000"/>
          </a:xfrm>
          <a:prstGeom prst="rect">
            <a:avLst/>
          </a:prstGeom>
          <a:noFill/>
          <a:ln>
            <a:noFill/>
          </a:ln>
        </p:spPr>
      </p:pic>
      <p:sp>
        <p:nvSpPr>
          <p:cNvPr id="110" name="Google Shape;110;p23"/>
          <p:cNvSpPr txBox="1"/>
          <p:nvPr/>
        </p:nvSpPr>
        <p:spPr>
          <a:xfrm>
            <a:off x="337600" y="6181700"/>
            <a:ext cx="107169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lang="en-US" sz="2000">
                <a:solidFill>
                  <a:srgbClr val="622166"/>
                </a:solidFill>
                <a:latin typeface="Calibri"/>
                <a:ea typeface="Calibri"/>
                <a:cs typeface="Calibri"/>
                <a:sym typeface="Calibri"/>
              </a:rPr>
              <a:t>Sona Arasteh</a:t>
            </a:r>
            <a:r>
              <a:rPr lang="en-US" sz="2000">
                <a:solidFill>
                  <a:srgbClr val="622166"/>
                </a:solidFill>
                <a:latin typeface="Calibri"/>
                <a:ea typeface="Calibri"/>
                <a:cs typeface="Calibri"/>
                <a:sym typeface="Calibri"/>
              </a:rPr>
              <a:t>|</a:t>
            </a:r>
            <a:r>
              <a:rPr b="1" lang="en-US" sz="2000">
                <a:solidFill>
                  <a:srgbClr val="622166"/>
                </a:solidFill>
                <a:latin typeface="Calibri"/>
                <a:ea typeface="Calibri"/>
                <a:cs typeface="Calibri"/>
                <a:sym typeface="Calibri"/>
              </a:rPr>
              <a:t>MWS</a:t>
            </a:r>
            <a:r>
              <a:rPr b="1" i="0" lang="en-US" sz="2000" u="none" cap="none" strike="noStrike">
                <a:solidFill>
                  <a:srgbClr val="622166"/>
                </a:solidFill>
                <a:latin typeface="Calibri"/>
                <a:ea typeface="Calibri"/>
                <a:cs typeface="Calibri"/>
                <a:sym typeface="Calibri"/>
              </a:rPr>
              <a:t> </a:t>
            </a:r>
            <a:r>
              <a:rPr b="0" i="0" lang="en-US" sz="2000" u="none" cap="none" strike="noStrike">
                <a:solidFill>
                  <a:srgbClr val="FBB040"/>
                </a:solidFill>
                <a:latin typeface="Calibri"/>
                <a:ea typeface="Calibri"/>
                <a:cs typeface="Calibri"/>
                <a:sym typeface="Calibri"/>
              </a:rPr>
              <a:t>| </a:t>
            </a:r>
            <a:r>
              <a:rPr lang="en-US" sz="2000">
                <a:solidFill>
                  <a:srgbClr val="FBB040"/>
                </a:solidFill>
                <a:latin typeface="Calibri"/>
                <a:ea typeface="Calibri"/>
                <a:cs typeface="Calibri"/>
                <a:sym typeface="Calibri"/>
              </a:rPr>
              <a:t>September 15th 2022 </a:t>
            </a:r>
            <a:r>
              <a:rPr b="0" i="0" lang="en-US" sz="2000" u="none" cap="none" strike="noStrike">
                <a:solidFill>
                  <a:srgbClr val="FBB040"/>
                </a:solidFill>
                <a:latin typeface="Calibri"/>
                <a:ea typeface="Calibri"/>
                <a:cs typeface="Calibri"/>
                <a:sym typeface="Calibri"/>
              </a:rPr>
              <a:t> | </a:t>
            </a:r>
            <a:r>
              <a:rPr lang="en-US" sz="2000">
                <a:solidFill>
                  <a:srgbClr val="FBB040"/>
                </a:solidFill>
                <a:latin typeface="Calibri"/>
                <a:ea typeface="Calibri"/>
                <a:cs typeface="Calibri"/>
                <a:sym typeface="Calibri"/>
              </a:rPr>
              <a:t>PubMet 2022, Zadar</a:t>
            </a:r>
            <a:endParaRPr b="0" i="0" sz="2000" u="none" cap="none" strike="noStrike">
              <a:solidFill>
                <a:srgbClr val="FBB040"/>
              </a:solidFill>
              <a:latin typeface="Calibri"/>
              <a:ea typeface="Calibri"/>
              <a:cs typeface="Calibri"/>
              <a:sym typeface="Calibri"/>
            </a:endParaRPr>
          </a:p>
        </p:txBody>
      </p:sp>
      <p:sp>
        <p:nvSpPr>
          <p:cNvPr id="111" name="Google Shape;111;p23"/>
          <p:cNvSpPr txBox="1"/>
          <p:nvPr/>
        </p:nvSpPr>
        <p:spPr>
          <a:xfrm>
            <a:off x="2624665" y="3846248"/>
            <a:ext cx="8243360" cy="163062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1" lang="en-US" sz="3700">
                <a:solidFill>
                  <a:srgbClr val="622166"/>
                </a:solidFill>
                <a:latin typeface="Calibri"/>
                <a:ea typeface="Calibri"/>
                <a:cs typeface="Calibri"/>
                <a:sym typeface="Calibri"/>
              </a:rPr>
              <a:t>A</a:t>
            </a:r>
            <a:r>
              <a:rPr b="1" lang="en-US" sz="3700">
                <a:solidFill>
                  <a:srgbClr val="622166"/>
                </a:solidFill>
                <a:latin typeface="Calibri"/>
                <a:ea typeface="Calibri"/>
                <a:cs typeface="Calibri"/>
                <a:sym typeface="Calibri"/>
              </a:rPr>
              <a:t> new approach to scholarly discovery and </a:t>
            </a:r>
            <a:r>
              <a:rPr b="1" lang="en-US" sz="3700">
                <a:solidFill>
                  <a:srgbClr val="622166"/>
                </a:solidFill>
                <a:latin typeface="Calibri"/>
                <a:ea typeface="Calibri"/>
                <a:cs typeface="Calibri"/>
                <a:sym typeface="Calibri"/>
              </a:rPr>
              <a:t>collaboration</a:t>
            </a:r>
            <a:endParaRPr b="1" sz="3700">
              <a:solidFill>
                <a:srgbClr val="622166"/>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16" name="Shape 216"/>
        <p:cNvGrpSpPr/>
        <p:nvPr/>
      </p:nvGrpSpPr>
      <p:grpSpPr>
        <a:xfrm>
          <a:off x="0" y="0"/>
          <a:ext cx="0" cy="0"/>
          <a:chOff x="0" y="0"/>
          <a:chExt cx="0" cy="0"/>
        </a:xfrm>
      </p:grpSpPr>
      <p:sp>
        <p:nvSpPr>
          <p:cNvPr id="217" name="Google Shape;217;p32"/>
          <p:cNvSpPr txBox="1"/>
          <p:nvPr>
            <p:ph type="title"/>
          </p:nvPr>
        </p:nvSpPr>
        <p:spPr>
          <a:xfrm>
            <a:off x="1213374" y="291594"/>
            <a:ext cx="9324900" cy="5502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US"/>
              <a:t>Knowledge Map</a:t>
            </a:r>
            <a:endParaRPr/>
          </a:p>
        </p:txBody>
      </p:sp>
      <p:sp>
        <p:nvSpPr>
          <p:cNvPr id="218" name="Google Shape;218;p32"/>
          <p:cNvSpPr txBox="1"/>
          <p:nvPr>
            <p:ph idx="1" type="body"/>
          </p:nvPr>
        </p:nvSpPr>
        <p:spPr>
          <a:xfrm>
            <a:off x="1092200" y="1825625"/>
            <a:ext cx="9324900" cy="4351200"/>
          </a:xfrm>
          <a:prstGeom prst="rect">
            <a:avLst/>
          </a:prstGeom>
        </p:spPr>
        <p:txBody>
          <a:bodyPr anchorCtr="0" anchor="t" bIns="0" lIns="0" spcFirstLastPara="1" rIns="0" wrap="square" tIns="0">
            <a:noAutofit/>
          </a:bodyPr>
          <a:lstStyle/>
          <a:p>
            <a:pPr indent="0" lvl="0" marL="0" rtl="0" algn="l">
              <a:spcBef>
                <a:spcPts val="1000"/>
              </a:spcBef>
              <a:spcAft>
                <a:spcPts val="0"/>
              </a:spcAft>
              <a:buNone/>
            </a:pPr>
            <a:r>
              <a:t/>
            </a:r>
            <a:endParaRPr/>
          </a:p>
        </p:txBody>
      </p:sp>
      <p:sp>
        <p:nvSpPr>
          <p:cNvPr id="219" name="Google Shape;219;p32"/>
          <p:cNvSpPr txBox="1"/>
          <p:nvPr>
            <p:ph idx="12" type="sldNum"/>
          </p:nvPr>
        </p:nvSpPr>
        <p:spPr>
          <a:xfrm>
            <a:off x="11099800" y="3065967"/>
            <a:ext cx="676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400"/>
              <a:buFont typeface="Arial"/>
              <a:buNone/>
            </a:pPr>
            <a:fld id="{00000000-1234-1234-1234-123412341234}" type="slidenum">
              <a:rPr lang="en-US"/>
              <a:t>‹#›</a:t>
            </a:fld>
            <a:endParaRPr/>
          </a:p>
        </p:txBody>
      </p:sp>
      <p:pic>
        <p:nvPicPr>
          <p:cNvPr id="220" name="Google Shape;220;p32" title="Knowledge map.mp4">
            <a:hlinkClick r:id="rId3"/>
          </p:cNvPr>
          <p:cNvPicPr preferRelativeResize="0"/>
          <p:nvPr/>
        </p:nvPicPr>
        <p:blipFill>
          <a:blip r:embed="rId4">
            <a:alphaModFix/>
          </a:blip>
          <a:stretch>
            <a:fillRect/>
          </a:stretch>
        </p:blipFill>
        <p:spPr>
          <a:xfrm>
            <a:off x="904950" y="1100325"/>
            <a:ext cx="9575225" cy="57576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1000"/>
                                        <p:tgtEl>
                                          <p:spTgt spid="2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24" name="Shape 224"/>
        <p:cNvGrpSpPr/>
        <p:nvPr/>
      </p:nvGrpSpPr>
      <p:grpSpPr>
        <a:xfrm>
          <a:off x="0" y="0"/>
          <a:ext cx="0" cy="0"/>
          <a:chOff x="0" y="0"/>
          <a:chExt cx="0" cy="0"/>
        </a:xfrm>
      </p:grpSpPr>
      <p:sp>
        <p:nvSpPr>
          <p:cNvPr id="225" name="Google Shape;225;p33"/>
          <p:cNvSpPr txBox="1"/>
          <p:nvPr>
            <p:ph type="title"/>
          </p:nvPr>
        </p:nvSpPr>
        <p:spPr>
          <a:xfrm>
            <a:off x="1092199" y="550119"/>
            <a:ext cx="9324900" cy="5502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US"/>
              <a:t>Streamgraph</a:t>
            </a:r>
            <a:endParaRPr/>
          </a:p>
        </p:txBody>
      </p:sp>
      <p:sp>
        <p:nvSpPr>
          <p:cNvPr id="226" name="Google Shape;226;p33"/>
          <p:cNvSpPr txBox="1"/>
          <p:nvPr>
            <p:ph idx="1" type="body"/>
          </p:nvPr>
        </p:nvSpPr>
        <p:spPr>
          <a:xfrm>
            <a:off x="1092200" y="1612025"/>
            <a:ext cx="9324900" cy="4564800"/>
          </a:xfrm>
          <a:prstGeom prst="rect">
            <a:avLst/>
          </a:prstGeom>
        </p:spPr>
        <p:txBody>
          <a:bodyPr anchorCtr="0" anchor="t" bIns="0" lIns="0" spcFirstLastPara="1" rIns="0" wrap="square" tIns="0">
            <a:noAutofit/>
          </a:bodyPr>
          <a:lstStyle/>
          <a:p>
            <a:pPr indent="0" lvl="0" marL="0" rtl="0" algn="l">
              <a:spcBef>
                <a:spcPts val="1000"/>
              </a:spcBef>
              <a:spcAft>
                <a:spcPts val="0"/>
              </a:spcAft>
              <a:buNone/>
            </a:pPr>
            <a:r>
              <a:t/>
            </a:r>
            <a:endParaRPr/>
          </a:p>
        </p:txBody>
      </p:sp>
      <p:sp>
        <p:nvSpPr>
          <p:cNvPr id="227" name="Google Shape;227;p33"/>
          <p:cNvSpPr txBox="1"/>
          <p:nvPr>
            <p:ph idx="12" type="sldNum"/>
          </p:nvPr>
        </p:nvSpPr>
        <p:spPr>
          <a:xfrm>
            <a:off x="11099800" y="3065967"/>
            <a:ext cx="676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400"/>
              <a:buFont typeface="Arial"/>
              <a:buNone/>
            </a:pPr>
            <a:fld id="{00000000-1234-1234-1234-123412341234}" type="slidenum">
              <a:rPr lang="en-US"/>
              <a:t>‹#›</a:t>
            </a:fld>
            <a:endParaRPr/>
          </a:p>
        </p:txBody>
      </p:sp>
      <p:pic>
        <p:nvPicPr>
          <p:cNvPr id="228" name="Google Shape;228;p33" title="Streampgraph.mp4">
            <a:hlinkClick r:id="rId3"/>
          </p:cNvPr>
          <p:cNvPicPr preferRelativeResize="0"/>
          <p:nvPr/>
        </p:nvPicPr>
        <p:blipFill>
          <a:blip r:embed="rId4">
            <a:alphaModFix/>
          </a:blip>
          <a:stretch>
            <a:fillRect/>
          </a:stretch>
        </p:blipFill>
        <p:spPr>
          <a:xfrm>
            <a:off x="928400" y="1458525"/>
            <a:ext cx="9751973" cy="53994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1000"/>
                                        <p:tgtEl>
                                          <p:spTgt spid="2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34"/>
          <p:cNvSpPr txBox="1"/>
          <p:nvPr>
            <p:ph type="title"/>
          </p:nvPr>
        </p:nvSpPr>
        <p:spPr>
          <a:xfrm>
            <a:off x="1092199" y="550119"/>
            <a:ext cx="9324900" cy="5502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US"/>
              <a:t>Visualisations </a:t>
            </a:r>
            <a:endParaRPr/>
          </a:p>
        </p:txBody>
      </p:sp>
      <p:sp>
        <p:nvSpPr>
          <p:cNvPr id="234" name="Google Shape;234;p34"/>
          <p:cNvSpPr txBox="1"/>
          <p:nvPr>
            <p:ph idx="12" type="sldNum"/>
          </p:nvPr>
        </p:nvSpPr>
        <p:spPr>
          <a:xfrm>
            <a:off x="11099800" y="3065967"/>
            <a:ext cx="676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400"/>
              <a:buFont typeface="Arial"/>
              <a:buNone/>
            </a:pPr>
            <a:fld id="{00000000-1234-1234-1234-123412341234}" type="slidenum">
              <a:rPr lang="en-US"/>
              <a:t>‹#›</a:t>
            </a:fld>
            <a:endParaRPr/>
          </a:p>
        </p:txBody>
      </p:sp>
      <p:pic>
        <p:nvPicPr>
          <p:cNvPr id="235" name="Google Shape;235;p34"/>
          <p:cNvPicPr preferRelativeResize="0"/>
          <p:nvPr/>
        </p:nvPicPr>
        <p:blipFill>
          <a:blip r:embed="rId3">
            <a:alphaModFix/>
          </a:blip>
          <a:stretch>
            <a:fillRect/>
          </a:stretch>
        </p:blipFill>
        <p:spPr>
          <a:xfrm>
            <a:off x="621650" y="1243772"/>
            <a:ext cx="2180145" cy="899750"/>
          </a:xfrm>
          <a:prstGeom prst="rect">
            <a:avLst/>
          </a:prstGeom>
          <a:noFill/>
          <a:ln>
            <a:noFill/>
          </a:ln>
        </p:spPr>
      </p:pic>
      <p:pic>
        <p:nvPicPr>
          <p:cNvPr id="236" name="Google Shape;236;p34"/>
          <p:cNvPicPr preferRelativeResize="0"/>
          <p:nvPr/>
        </p:nvPicPr>
        <p:blipFill>
          <a:blip r:embed="rId4">
            <a:alphaModFix/>
          </a:blip>
          <a:stretch>
            <a:fillRect/>
          </a:stretch>
        </p:blipFill>
        <p:spPr>
          <a:xfrm>
            <a:off x="336200" y="2214275"/>
            <a:ext cx="10594048" cy="4247649"/>
          </a:xfrm>
          <a:prstGeom prst="rect">
            <a:avLst/>
          </a:prstGeom>
          <a:noFill/>
          <a:ln cap="flat" cmpd="sng" w="28575">
            <a:solidFill>
              <a:schemeClr val="dk2"/>
            </a:solidFill>
            <a:prstDash val="solid"/>
            <a:round/>
            <a:headEnd len="sm" w="sm" type="none"/>
            <a:tailEnd len="sm" w="sm" type="none"/>
          </a:ln>
        </p:spPr>
      </p:pic>
      <p:pic>
        <p:nvPicPr>
          <p:cNvPr id="237" name="Google Shape;237;p34"/>
          <p:cNvPicPr preferRelativeResize="0"/>
          <p:nvPr/>
        </p:nvPicPr>
        <p:blipFill>
          <a:blip r:embed="rId5">
            <a:alphaModFix/>
          </a:blip>
          <a:stretch>
            <a:fillRect/>
          </a:stretch>
        </p:blipFill>
        <p:spPr>
          <a:xfrm>
            <a:off x="5843574" y="550125"/>
            <a:ext cx="4910150" cy="1610175"/>
          </a:xfrm>
          <a:prstGeom prst="rect">
            <a:avLst/>
          </a:prstGeom>
          <a:noFill/>
          <a:ln>
            <a:noFill/>
          </a:ln>
        </p:spPr>
      </p:pic>
      <p:sp>
        <p:nvSpPr>
          <p:cNvPr id="238" name="Google Shape;238;p34"/>
          <p:cNvSpPr/>
          <p:nvPr/>
        </p:nvSpPr>
        <p:spPr>
          <a:xfrm>
            <a:off x="5784850" y="550163"/>
            <a:ext cx="2628900" cy="1610100"/>
          </a:xfrm>
          <a:prstGeom prst="rect">
            <a:avLst/>
          </a:prstGeom>
          <a:noFill/>
          <a:ln cap="flat" cmpd="sng" w="76200">
            <a:solidFill>
              <a:srgbClr val="C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35"/>
          <p:cNvSpPr txBox="1"/>
          <p:nvPr>
            <p:ph type="title"/>
          </p:nvPr>
        </p:nvSpPr>
        <p:spPr>
          <a:xfrm>
            <a:off x="1092199" y="550119"/>
            <a:ext cx="9324900" cy="5502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US"/>
              <a:t>Visualisations </a:t>
            </a:r>
            <a:endParaRPr/>
          </a:p>
        </p:txBody>
      </p:sp>
      <p:sp>
        <p:nvSpPr>
          <p:cNvPr id="244" name="Google Shape;244;p35"/>
          <p:cNvSpPr txBox="1"/>
          <p:nvPr>
            <p:ph idx="12" type="sldNum"/>
          </p:nvPr>
        </p:nvSpPr>
        <p:spPr>
          <a:xfrm>
            <a:off x="11099800" y="3065967"/>
            <a:ext cx="676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400"/>
              <a:buFont typeface="Arial"/>
              <a:buNone/>
            </a:pPr>
            <a:fld id="{00000000-1234-1234-1234-123412341234}" type="slidenum">
              <a:rPr lang="en-US"/>
              <a:t>‹#›</a:t>
            </a:fld>
            <a:endParaRPr/>
          </a:p>
        </p:txBody>
      </p:sp>
      <p:pic>
        <p:nvPicPr>
          <p:cNvPr id="245" name="Google Shape;245;p35"/>
          <p:cNvPicPr preferRelativeResize="0"/>
          <p:nvPr/>
        </p:nvPicPr>
        <p:blipFill>
          <a:blip r:embed="rId3">
            <a:alphaModFix/>
          </a:blip>
          <a:stretch>
            <a:fillRect/>
          </a:stretch>
        </p:blipFill>
        <p:spPr>
          <a:xfrm>
            <a:off x="621650" y="1243772"/>
            <a:ext cx="2180145" cy="899750"/>
          </a:xfrm>
          <a:prstGeom prst="rect">
            <a:avLst/>
          </a:prstGeom>
          <a:noFill/>
          <a:ln>
            <a:noFill/>
          </a:ln>
        </p:spPr>
      </p:pic>
      <p:pic>
        <p:nvPicPr>
          <p:cNvPr id="246" name="Google Shape;246;p35"/>
          <p:cNvPicPr preferRelativeResize="0"/>
          <p:nvPr/>
        </p:nvPicPr>
        <p:blipFill>
          <a:blip r:embed="rId4">
            <a:alphaModFix/>
          </a:blip>
          <a:stretch>
            <a:fillRect/>
          </a:stretch>
        </p:blipFill>
        <p:spPr>
          <a:xfrm>
            <a:off x="701663" y="2286975"/>
            <a:ext cx="10105974" cy="4263449"/>
          </a:xfrm>
          <a:prstGeom prst="rect">
            <a:avLst/>
          </a:prstGeom>
          <a:noFill/>
          <a:ln cap="flat" cmpd="sng" w="28575">
            <a:solidFill>
              <a:schemeClr val="dk2"/>
            </a:solidFill>
            <a:prstDash val="solid"/>
            <a:round/>
            <a:headEnd len="sm" w="sm" type="none"/>
            <a:tailEnd len="sm" w="sm" type="none"/>
          </a:ln>
        </p:spPr>
      </p:pic>
      <p:pic>
        <p:nvPicPr>
          <p:cNvPr id="247" name="Google Shape;247;p35"/>
          <p:cNvPicPr preferRelativeResize="0"/>
          <p:nvPr/>
        </p:nvPicPr>
        <p:blipFill>
          <a:blip r:embed="rId5">
            <a:alphaModFix/>
          </a:blip>
          <a:stretch>
            <a:fillRect/>
          </a:stretch>
        </p:blipFill>
        <p:spPr>
          <a:xfrm>
            <a:off x="5843574" y="550125"/>
            <a:ext cx="4910150" cy="1610175"/>
          </a:xfrm>
          <a:prstGeom prst="rect">
            <a:avLst/>
          </a:prstGeom>
          <a:noFill/>
          <a:ln>
            <a:noFill/>
          </a:ln>
        </p:spPr>
      </p:pic>
      <p:sp>
        <p:nvSpPr>
          <p:cNvPr id="248" name="Google Shape;248;p35"/>
          <p:cNvSpPr/>
          <p:nvPr/>
        </p:nvSpPr>
        <p:spPr>
          <a:xfrm>
            <a:off x="8347125" y="457200"/>
            <a:ext cx="2406600" cy="1686300"/>
          </a:xfrm>
          <a:prstGeom prst="rect">
            <a:avLst/>
          </a:prstGeom>
          <a:noFill/>
          <a:ln cap="flat" cmpd="sng" w="76200">
            <a:solidFill>
              <a:srgbClr val="C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36"/>
          <p:cNvSpPr txBox="1"/>
          <p:nvPr>
            <p:ph type="title"/>
          </p:nvPr>
        </p:nvSpPr>
        <p:spPr>
          <a:xfrm>
            <a:off x="1092199" y="550119"/>
            <a:ext cx="9324900" cy="5502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US"/>
              <a:t>Recommender System</a:t>
            </a:r>
            <a:endParaRPr/>
          </a:p>
        </p:txBody>
      </p:sp>
      <p:sp>
        <p:nvSpPr>
          <p:cNvPr id="254" name="Google Shape;254;p36"/>
          <p:cNvSpPr txBox="1"/>
          <p:nvPr>
            <p:ph idx="12" type="sldNum"/>
          </p:nvPr>
        </p:nvSpPr>
        <p:spPr>
          <a:xfrm>
            <a:off x="11099800" y="3065967"/>
            <a:ext cx="676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400"/>
              <a:buFont typeface="Arial"/>
              <a:buNone/>
            </a:pPr>
            <a:fld id="{00000000-1234-1234-1234-123412341234}" type="slidenum">
              <a:rPr lang="en-US"/>
              <a:t>‹#›</a:t>
            </a:fld>
            <a:endParaRPr/>
          </a:p>
        </p:txBody>
      </p:sp>
      <p:pic>
        <p:nvPicPr>
          <p:cNvPr id="255" name="Google Shape;255;p36"/>
          <p:cNvPicPr preferRelativeResize="0"/>
          <p:nvPr/>
        </p:nvPicPr>
        <p:blipFill>
          <a:blip r:embed="rId3">
            <a:alphaModFix/>
          </a:blip>
          <a:stretch>
            <a:fillRect/>
          </a:stretch>
        </p:blipFill>
        <p:spPr>
          <a:xfrm>
            <a:off x="152400" y="1252719"/>
            <a:ext cx="5540317" cy="5452880"/>
          </a:xfrm>
          <a:prstGeom prst="rect">
            <a:avLst/>
          </a:prstGeom>
          <a:noFill/>
          <a:ln cap="flat" cmpd="sng" w="28575">
            <a:solidFill>
              <a:schemeClr val="dk2"/>
            </a:solidFill>
            <a:prstDash val="solid"/>
            <a:round/>
            <a:headEnd len="sm" w="sm" type="none"/>
            <a:tailEnd len="sm" w="sm" type="none"/>
          </a:ln>
        </p:spPr>
      </p:pic>
      <p:sp>
        <p:nvSpPr>
          <p:cNvPr id="256" name="Google Shape;256;p36"/>
          <p:cNvSpPr/>
          <p:nvPr/>
        </p:nvSpPr>
        <p:spPr>
          <a:xfrm>
            <a:off x="133725" y="4183575"/>
            <a:ext cx="2827200" cy="550200"/>
          </a:xfrm>
          <a:prstGeom prst="ellipse">
            <a:avLst/>
          </a:prstGeom>
          <a:noFill/>
          <a:ln cap="flat" cmpd="sng" w="28575">
            <a:solidFill>
              <a:srgbClr val="C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36"/>
          <p:cNvSpPr/>
          <p:nvPr/>
        </p:nvSpPr>
        <p:spPr>
          <a:xfrm rot="-2246728">
            <a:off x="2410630" y="2992497"/>
            <a:ext cx="4145189" cy="365059"/>
          </a:xfrm>
          <a:prstGeom prst="rightArrow">
            <a:avLst>
              <a:gd fmla="val 50000" name="adj1"/>
              <a:gd fmla="val 130779" name="adj2"/>
            </a:avLst>
          </a:prstGeom>
          <a:solidFill>
            <a:srgbClr val="C00000"/>
          </a:solidFill>
          <a:ln cap="flat" cmpd="sng" w="9525">
            <a:solidFill>
              <a:srgbClr val="C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58" name="Google Shape;258;p36"/>
          <p:cNvPicPr preferRelativeResize="0"/>
          <p:nvPr/>
        </p:nvPicPr>
        <p:blipFill>
          <a:blip r:embed="rId4">
            <a:alphaModFix/>
          </a:blip>
          <a:stretch>
            <a:fillRect/>
          </a:stretch>
        </p:blipFill>
        <p:spPr>
          <a:xfrm>
            <a:off x="5845625" y="1252725"/>
            <a:ext cx="5730824" cy="637850"/>
          </a:xfrm>
          <a:prstGeom prst="rect">
            <a:avLst/>
          </a:prstGeom>
          <a:noFill/>
          <a:ln cap="flat" cmpd="sng" w="28575">
            <a:solidFill>
              <a:schemeClr val="dk2"/>
            </a:solidFill>
            <a:prstDash val="solid"/>
            <a:round/>
            <a:headEnd len="sm" w="sm" type="none"/>
            <a:tailEnd len="sm" w="sm" type="none"/>
          </a:ln>
        </p:spPr>
      </p:pic>
      <p:sp>
        <p:nvSpPr>
          <p:cNvPr id="259" name="Google Shape;259;p36"/>
          <p:cNvSpPr txBox="1"/>
          <p:nvPr/>
        </p:nvSpPr>
        <p:spPr>
          <a:xfrm>
            <a:off x="6170300" y="2139550"/>
            <a:ext cx="5406300" cy="3263100"/>
          </a:xfrm>
          <a:prstGeom prst="rect">
            <a:avLst/>
          </a:prstGeom>
          <a:noFill/>
          <a:ln>
            <a:noFill/>
          </a:ln>
        </p:spPr>
        <p:txBody>
          <a:bodyPr anchorCtr="0" anchor="t" bIns="91425" lIns="91425" spcFirstLastPara="1" rIns="91425" wrap="square" tIns="91425">
            <a:spAutoFit/>
          </a:bodyPr>
          <a:lstStyle/>
          <a:p>
            <a:pPr indent="-387350" lvl="0" marL="457200" rtl="0" algn="l">
              <a:spcBef>
                <a:spcPts val="0"/>
              </a:spcBef>
              <a:spcAft>
                <a:spcPts val="0"/>
              </a:spcAft>
              <a:buSzPts val="2500"/>
              <a:buFont typeface="Open Sans"/>
              <a:buChar char="●"/>
            </a:pPr>
            <a:r>
              <a:rPr lang="en-US" sz="2500">
                <a:latin typeface="Open Sans"/>
                <a:ea typeface="Open Sans"/>
                <a:cs typeface="Open Sans"/>
                <a:sym typeface="Open Sans"/>
              </a:rPr>
              <a:t>Recommendations of publications </a:t>
            </a:r>
            <a:endParaRPr sz="2500">
              <a:latin typeface="Open Sans"/>
              <a:ea typeface="Open Sans"/>
              <a:cs typeface="Open Sans"/>
              <a:sym typeface="Open Sans"/>
            </a:endParaRPr>
          </a:p>
          <a:p>
            <a:pPr indent="-387350" lvl="0" marL="457200" rtl="0" algn="l">
              <a:spcBef>
                <a:spcPts val="0"/>
              </a:spcBef>
              <a:spcAft>
                <a:spcPts val="0"/>
              </a:spcAft>
              <a:buSzPts val="2500"/>
              <a:buFont typeface="Open Sans"/>
              <a:buChar char="●"/>
            </a:pPr>
            <a:r>
              <a:rPr lang="en-US" sz="2500">
                <a:latin typeface="Open Sans"/>
                <a:ea typeface="Open Sans"/>
                <a:cs typeface="Open Sans"/>
                <a:sym typeface="Open Sans"/>
              </a:rPr>
              <a:t>Projects related to the search item</a:t>
            </a:r>
            <a:endParaRPr sz="2500">
              <a:latin typeface="Open Sans"/>
              <a:ea typeface="Open Sans"/>
              <a:cs typeface="Open Sans"/>
              <a:sym typeface="Open Sans"/>
            </a:endParaRPr>
          </a:p>
          <a:p>
            <a:pPr indent="-387350" lvl="0" marL="457200" rtl="0" algn="l">
              <a:spcBef>
                <a:spcPts val="0"/>
              </a:spcBef>
              <a:spcAft>
                <a:spcPts val="0"/>
              </a:spcAft>
              <a:buSzPts val="2500"/>
              <a:buFont typeface="Open Sans"/>
              <a:buChar char="●"/>
            </a:pPr>
            <a:r>
              <a:rPr lang="en-US" sz="2500">
                <a:latin typeface="Open Sans"/>
                <a:ea typeface="Open Sans"/>
                <a:cs typeface="Open Sans"/>
                <a:sym typeface="Open Sans"/>
              </a:rPr>
              <a:t>Publications from the same authors</a:t>
            </a:r>
            <a:endParaRPr sz="2500">
              <a:latin typeface="Open Sans"/>
              <a:ea typeface="Open Sans"/>
              <a:cs typeface="Open Sans"/>
              <a:sym typeface="Open Sans"/>
            </a:endParaRPr>
          </a:p>
          <a:p>
            <a:pPr indent="-387350" lvl="0" marL="457200" rtl="0" algn="l">
              <a:spcBef>
                <a:spcPts val="0"/>
              </a:spcBef>
              <a:spcAft>
                <a:spcPts val="0"/>
              </a:spcAft>
              <a:buSzPts val="2500"/>
              <a:buFont typeface="Open Sans"/>
              <a:buChar char="+"/>
            </a:pPr>
            <a:r>
              <a:rPr lang="en-US" sz="2500">
                <a:latin typeface="Open Sans"/>
                <a:ea typeface="Open Sans"/>
                <a:cs typeface="Open Sans"/>
                <a:sym typeface="Open Sans"/>
              </a:rPr>
              <a:t>in My GoTriple page : </a:t>
            </a:r>
            <a:endParaRPr sz="2500">
              <a:latin typeface="Open Sans"/>
              <a:ea typeface="Open Sans"/>
              <a:cs typeface="Open Sans"/>
              <a:sym typeface="Open Sans"/>
            </a:endParaRPr>
          </a:p>
          <a:p>
            <a:pPr indent="0" lvl="0" marL="0" rtl="0" algn="l">
              <a:spcBef>
                <a:spcPts val="0"/>
              </a:spcBef>
              <a:spcAft>
                <a:spcPts val="0"/>
              </a:spcAft>
              <a:buNone/>
            </a:pPr>
            <a:r>
              <a:t/>
            </a:r>
            <a:endParaRPr sz="2500">
              <a:latin typeface="Open Sans"/>
              <a:ea typeface="Open Sans"/>
              <a:cs typeface="Open Sans"/>
              <a:sym typeface="Open Sans"/>
            </a:endParaRPr>
          </a:p>
        </p:txBody>
      </p:sp>
      <p:pic>
        <p:nvPicPr>
          <p:cNvPr id="260" name="Google Shape;260;p36"/>
          <p:cNvPicPr preferRelativeResize="0"/>
          <p:nvPr/>
        </p:nvPicPr>
        <p:blipFill rotWithShape="1">
          <a:blip r:embed="rId5">
            <a:alphaModFix/>
          </a:blip>
          <a:srcRect b="0" l="4449" r="28539" t="7450"/>
          <a:stretch/>
        </p:blipFill>
        <p:spPr>
          <a:xfrm>
            <a:off x="6664800" y="4989050"/>
            <a:ext cx="4911801" cy="1795325"/>
          </a:xfrm>
          <a:prstGeom prst="rect">
            <a:avLst/>
          </a:prstGeom>
          <a:noFill/>
          <a:ln cap="flat" cmpd="sng" w="28575">
            <a:solidFill>
              <a:schemeClr val="dk2"/>
            </a:solidFill>
            <a:prstDash val="solid"/>
            <a:round/>
            <a:headEnd len="sm" w="sm" type="none"/>
            <a:tailEnd len="sm" w="sm" type="none"/>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64" name="Shape 264"/>
        <p:cNvGrpSpPr/>
        <p:nvPr/>
      </p:nvGrpSpPr>
      <p:grpSpPr>
        <a:xfrm>
          <a:off x="0" y="0"/>
          <a:ext cx="0" cy="0"/>
          <a:chOff x="0" y="0"/>
          <a:chExt cx="0" cy="0"/>
        </a:xfrm>
      </p:grpSpPr>
      <p:sp>
        <p:nvSpPr>
          <p:cNvPr id="265" name="Google Shape;265;p37"/>
          <p:cNvSpPr txBox="1"/>
          <p:nvPr>
            <p:ph type="title"/>
          </p:nvPr>
        </p:nvSpPr>
        <p:spPr>
          <a:xfrm>
            <a:off x="1421025" y="2224225"/>
            <a:ext cx="10271400" cy="30582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US" sz="6400"/>
              <a:t>New ways to collaborate</a:t>
            </a:r>
            <a:endParaRPr sz="6400"/>
          </a:p>
          <a:p>
            <a:pPr indent="-450850" lvl="0" marL="457200" rtl="0" algn="l">
              <a:spcBef>
                <a:spcPts val="0"/>
              </a:spcBef>
              <a:spcAft>
                <a:spcPts val="0"/>
              </a:spcAft>
              <a:buSzPts val="3500"/>
              <a:buChar char="●"/>
            </a:pPr>
            <a:r>
              <a:rPr lang="en-US" sz="3500"/>
              <a:t>Open Annotation Tool (Pundit)</a:t>
            </a:r>
            <a:endParaRPr sz="3500"/>
          </a:p>
          <a:p>
            <a:pPr indent="-450850" lvl="0" marL="457200" rtl="0" algn="l">
              <a:spcBef>
                <a:spcPts val="0"/>
              </a:spcBef>
              <a:spcAft>
                <a:spcPts val="0"/>
              </a:spcAft>
              <a:buSzPts val="3500"/>
              <a:buChar char="●"/>
            </a:pPr>
            <a:r>
              <a:rPr lang="en-US" sz="3500"/>
              <a:t>Network (Trust Building System)</a:t>
            </a:r>
            <a:endParaRPr sz="3500"/>
          </a:p>
          <a:p>
            <a:pPr indent="-450850" lvl="0" marL="457200" rtl="0" algn="l">
              <a:spcBef>
                <a:spcPts val="0"/>
              </a:spcBef>
              <a:spcAft>
                <a:spcPts val="0"/>
              </a:spcAft>
              <a:buSzPts val="3500"/>
              <a:buChar char="●"/>
            </a:pPr>
            <a:r>
              <a:rPr lang="en-US" sz="3500"/>
              <a:t>Crowdfunding service</a:t>
            </a:r>
            <a:endParaRPr sz="3500"/>
          </a:p>
          <a:p>
            <a:pPr indent="-450850" lvl="0" marL="457200" rtl="0" algn="l">
              <a:spcBef>
                <a:spcPts val="0"/>
              </a:spcBef>
              <a:spcAft>
                <a:spcPts val="0"/>
              </a:spcAft>
              <a:buSzPts val="3500"/>
              <a:buChar char="●"/>
            </a:pPr>
            <a:r>
              <a:rPr lang="en-US" sz="3500"/>
              <a:t>My GoTriple page &amp; full public profile</a:t>
            </a:r>
            <a:endParaRPr sz="3500"/>
          </a:p>
          <a:p>
            <a:pPr indent="0" lvl="0" marL="0" rtl="0" algn="l">
              <a:spcBef>
                <a:spcPts val="0"/>
              </a:spcBef>
              <a:spcAft>
                <a:spcPts val="0"/>
              </a:spcAft>
              <a:buNone/>
            </a:pPr>
            <a:r>
              <a:t/>
            </a:r>
            <a:endParaRPr sz="43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69" name="Shape 269"/>
        <p:cNvGrpSpPr/>
        <p:nvPr/>
      </p:nvGrpSpPr>
      <p:grpSpPr>
        <a:xfrm>
          <a:off x="0" y="0"/>
          <a:ext cx="0" cy="0"/>
          <a:chOff x="0" y="0"/>
          <a:chExt cx="0" cy="0"/>
        </a:xfrm>
      </p:grpSpPr>
      <p:sp>
        <p:nvSpPr>
          <p:cNvPr id="270" name="Google Shape;270;p38"/>
          <p:cNvSpPr txBox="1"/>
          <p:nvPr>
            <p:ph type="title"/>
          </p:nvPr>
        </p:nvSpPr>
        <p:spPr>
          <a:xfrm>
            <a:off x="1092199" y="550119"/>
            <a:ext cx="9324900" cy="5502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271" name="Google Shape;271;p38"/>
          <p:cNvSpPr txBox="1"/>
          <p:nvPr>
            <p:ph idx="1" type="body"/>
          </p:nvPr>
        </p:nvSpPr>
        <p:spPr>
          <a:xfrm>
            <a:off x="1092200" y="1825625"/>
            <a:ext cx="9324900" cy="4351200"/>
          </a:xfrm>
          <a:prstGeom prst="rect">
            <a:avLst/>
          </a:prstGeom>
        </p:spPr>
        <p:txBody>
          <a:bodyPr anchorCtr="0" anchor="t" bIns="0" lIns="0" spcFirstLastPara="1" rIns="0" wrap="square" tIns="0">
            <a:noAutofit/>
          </a:bodyPr>
          <a:lstStyle/>
          <a:p>
            <a:pPr indent="0" lvl="0" marL="0" rtl="0" algn="l">
              <a:spcBef>
                <a:spcPts val="1000"/>
              </a:spcBef>
              <a:spcAft>
                <a:spcPts val="0"/>
              </a:spcAft>
              <a:buNone/>
            </a:pPr>
            <a:r>
              <a:t/>
            </a:r>
            <a:endParaRPr/>
          </a:p>
        </p:txBody>
      </p:sp>
      <p:sp>
        <p:nvSpPr>
          <p:cNvPr id="272" name="Google Shape;272;p38"/>
          <p:cNvSpPr txBox="1"/>
          <p:nvPr>
            <p:ph idx="12" type="sldNum"/>
          </p:nvPr>
        </p:nvSpPr>
        <p:spPr>
          <a:xfrm>
            <a:off x="11099800" y="3065967"/>
            <a:ext cx="676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400"/>
              <a:buFont typeface="Arial"/>
              <a:buNone/>
            </a:pPr>
            <a:fld id="{00000000-1234-1234-1234-123412341234}" type="slidenum">
              <a:rPr lang="en-US"/>
              <a:t>‹#›</a:t>
            </a:fld>
            <a:endParaRPr/>
          </a:p>
        </p:txBody>
      </p:sp>
      <p:pic>
        <p:nvPicPr>
          <p:cNvPr id="273" name="Google Shape;273;p38" title="Pundit.mp4">
            <a:hlinkClick r:id="rId3"/>
          </p:cNvPr>
          <p:cNvPicPr preferRelativeResize="0"/>
          <p:nvPr/>
        </p:nvPicPr>
        <p:blipFill>
          <a:blip r:embed="rId4">
            <a:alphaModFix/>
          </a:blip>
          <a:stretch>
            <a:fillRect/>
          </a:stretch>
        </p:blipFill>
        <p:spPr>
          <a:xfrm>
            <a:off x="0" y="0"/>
            <a:ext cx="10615723" cy="68580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3"/>
                                        </p:tgtEl>
                                        <p:attrNameLst>
                                          <p:attrName>style.visibility</p:attrName>
                                        </p:attrNameLst>
                                      </p:cBhvr>
                                      <p:to>
                                        <p:strVal val="visible"/>
                                      </p:to>
                                    </p:set>
                                    <p:animEffect filter="fade" transition="in">
                                      <p:cBhvr>
                                        <p:cTn dur="1000"/>
                                        <p:tgtEl>
                                          <p:spTgt spid="2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39"/>
          <p:cNvSpPr txBox="1"/>
          <p:nvPr>
            <p:ph type="title"/>
          </p:nvPr>
        </p:nvSpPr>
        <p:spPr>
          <a:xfrm>
            <a:off x="1092199" y="550119"/>
            <a:ext cx="9324900" cy="5502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US"/>
              <a:t>Open Annotation Tool (PUNDIT) </a:t>
            </a:r>
            <a:endParaRPr/>
          </a:p>
        </p:txBody>
      </p:sp>
      <p:sp>
        <p:nvSpPr>
          <p:cNvPr id="279" name="Google Shape;279;p39"/>
          <p:cNvSpPr txBox="1"/>
          <p:nvPr>
            <p:ph idx="12" type="sldNum"/>
          </p:nvPr>
        </p:nvSpPr>
        <p:spPr>
          <a:xfrm>
            <a:off x="11099800" y="3065967"/>
            <a:ext cx="676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400"/>
              <a:buFont typeface="Arial"/>
              <a:buNone/>
            </a:pPr>
            <a:fld id="{00000000-1234-1234-1234-123412341234}" type="slidenum">
              <a:rPr lang="en-US"/>
              <a:t>‹#›</a:t>
            </a:fld>
            <a:endParaRPr/>
          </a:p>
        </p:txBody>
      </p:sp>
      <p:pic>
        <p:nvPicPr>
          <p:cNvPr id="280" name="Google Shape;280;p39"/>
          <p:cNvPicPr preferRelativeResize="0"/>
          <p:nvPr/>
        </p:nvPicPr>
        <p:blipFill rotWithShape="1">
          <a:blip r:embed="rId3">
            <a:alphaModFix/>
          </a:blip>
          <a:srcRect b="0" l="0" r="44711" t="0"/>
          <a:stretch/>
        </p:blipFill>
        <p:spPr>
          <a:xfrm>
            <a:off x="2736325" y="2630450"/>
            <a:ext cx="6357427" cy="4064900"/>
          </a:xfrm>
          <a:prstGeom prst="rect">
            <a:avLst/>
          </a:prstGeom>
          <a:noFill/>
          <a:ln cap="flat" cmpd="sng" w="28575">
            <a:solidFill>
              <a:schemeClr val="dk2"/>
            </a:solidFill>
            <a:prstDash val="solid"/>
            <a:round/>
            <a:headEnd len="sm" w="sm" type="none"/>
            <a:tailEnd len="sm" w="sm" type="none"/>
          </a:ln>
        </p:spPr>
      </p:pic>
      <p:sp>
        <p:nvSpPr>
          <p:cNvPr id="281" name="Google Shape;281;p39"/>
          <p:cNvSpPr/>
          <p:nvPr/>
        </p:nvSpPr>
        <p:spPr>
          <a:xfrm>
            <a:off x="3520575" y="4505525"/>
            <a:ext cx="1647000" cy="1333200"/>
          </a:xfrm>
          <a:prstGeom prst="ellipse">
            <a:avLst/>
          </a:prstGeom>
          <a:noFill/>
          <a:ln cap="flat" cmpd="sng" w="28575">
            <a:solidFill>
              <a:srgbClr val="C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82" name="Google Shape;282;p39"/>
          <p:cNvPicPr preferRelativeResize="0"/>
          <p:nvPr/>
        </p:nvPicPr>
        <p:blipFill>
          <a:blip r:embed="rId4">
            <a:alphaModFix/>
          </a:blip>
          <a:stretch>
            <a:fillRect/>
          </a:stretch>
        </p:blipFill>
        <p:spPr>
          <a:xfrm>
            <a:off x="6604403" y="1422575"/>
            <a:ext cx="4268822" cy="2128425"/>
          </a:xfrm>
          <a:prstGeom prst="rect">
            <a:avLst/>
          </a:prstGeom>
          <a:noFill/>
          <a:ln cap="flat" cmpd="sng" w="28575">
            <a:solidFill>
              <a:schemeClr val="dk2"/>
            </a:solidFill>
            <a:prstDash val="solid"/>
            <a:round/>
            <a:headEnd len="sm" w="sm" type="none"/>
            <a:tailEnd len="sm" w="sm" type="none"/>
          </a:ln>
        </p:spPr>
      </p:pic>
      <p:pic>
        <p:nvPicPr>
          <p:cNvPr id="283" name="Google Shape;283;p39"/>
          <p:cNvPicPr preferRelativeResize="0"/>
          <p:nvPr/>
        </p:nvPicPr>
        <p:blipFill>
          <a:blip r:embed="rId5">
            <a:alphaModFix/>
          </a:blip>
          <a:stretch>
            <a:fillRect/>
          </a:stretch>
        </p:blipFill>
        <p:spPr>
          <a:xfrm>
            <a:off x="738000" y="1422575"/>
            <a:ext cx="3154776" cy="1429350"/>
          </a:xfrm>
          <a:prstGeom prst="rect">
            <a:avLst/>
          </a:prstGeom>
          <a:noFill/>
          <a:ln cap="flat" cmpd="sng" w="28575">
            <a:solidFill>
              <a:schemeClr val="dk2"/>
            </a:solidFill>
            <a:prstDash val="solid"/>
            <a:round/>
            <a:headEnd len="sm" w="sm" type="none"/>
            <a:tailEnd len="sm" w="sm" type="none"/>
          </a:ln>
        </p:spPr>
      </p:pic>
      <p:sp>
        <p:nvSpPr>
          <p:cNvPr id="284" name="Google Shape;284;p39"/>
          <p:cNvSpPr/>
          <p:nvPr/>
        </p:nvSpPr>
        <p:spPr>
          <a:xfrm>
            <a:off x="896075" y="1958625"/>
            <a:ext cx="3073800" cy="486600"/>
          </a:xfrm>
          <a:prstGeom prst="ellipse">
            <a:avLst/>
          </a:prstGeom>
          <a:noFill/>
          <a:ln cap="flat" cmpd="sng" w="28575">
            <a:solidFill>
              <a:srgbClr val="C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40"/>
          <p:cNvSpPr txBox="1"/>
          <p:nvPr/>
        </p:nvSpPr>
        <p:spPr>
          <a:xfrm>
            <a:off x="422024" y="398600"/>
            <a:ext cx="9995100" cy="772800"/>
          </a:xfrm>
          <a:prstGeom prst="rect">
            <a:avLst/>
          </a:prstGeom>
          <a:noFill/>
          <a:ln>
            <a:noFill/>
          </a:ln>
        </p:spPr>
        <p:txBody>
          <a:bodyPr anchorCtr="0" anchor="t" bIns="121900" lIns="121900" spcFirstLastPara="1" rIns="121900" wrap="square" tIns="121900">
            <a:spAutoFit/>
          </a:bodyPr>
          <a:lstStyle/>
          <a:p>
            <a:pPr indent="0" lvl="0" marL="0" marR="0" rtl="0" algn="l">
              <a:lnSpc>
                <a:spcPct val="90000"/>
              </a:lnSpc>
              <a:spcBef>
                <a:spcPts val="0"/>
              </a:spcBef>
              <a:spcAft>
                <a:spcPts val="0"/>
              </a:spcAft>
              <a:buNone/>
            </a:pPr>
            <a:r>
              <a:rPr lang="en-US" sz="3800">
                <a:solidFill>
                  <a:srgbClr val="525252"/>
                </a:solidFill>
                <a:latin typeface="Open Sans Light"/>
                <a:ea typeface="Open Sans Light"/>
                <a:cs typeface="Open Sans Light"/>
                <a:sym typeface="Open Sans Light"/>
              </a:rPr>
              <a:t>Social network: Trust Building System </a:t>
            </a:r>
            <a:endParaRPr sz="1800">
              <a:latin typeface="Open Sans"/>
              <a:ea typeface="Open Sans"/>
              <a:cs typeface="Open Sans"/>
              <a:sym typeface="Open Sans"/>
            </a:endParaRPr>
          </a:p>
        </p:txBody>
      </p:sp>
      <p:pic>
        <p:nvPicPr>
          <p:cNvPr id="290" name="Google Shape;290;p40"/>
          <p:cNvPicPr preferRelativeResize="0"/>
          <p:nvPr/>
        </p:nvPicPr>
        <p:blipFill>
          <a:blip r:embed="rId3">
            <a:alphaModFix/>
          </a:blip>
          <a:stretch>
            <a:fillRect/>
          </a:stretch>
        </p:blipFill>
        <p:spPr>
          <a:xfrm>
            <a:off x="515776" y="1561325"/>
            <a:ext cx="10148501" cy="5029226"/>
          </a:xfrm>
          <a:prstGeom prst="rect">
            <a:avLst/>
          </a:prstGeom>
          <a:noFill/>
          <a:ln>
            <a:noFill/>
          </a:ln>
        </p:spPr>
      </p:pic>
      <p:sp>
        <p:nvSpPr>
          <p:cNvPr id="291" name="Google Shape;291;p40"/>
          <p:cNvSpPr/>
          <p:nvPr/>
        </p:nvSpPr>
        <p:spPr>
          <a:xfrm>
            <a:off x="210150" y="1776625"/>
            <a:ext cx="1833900" cy="2674500"/>
          </a:xfrm>
          <a:prstGeom prst="ellipse">
            <a:avLst/>
          </a:prstGeom>
          <a:noFill/>
          <a:ln cap="flat" cmpd="sng" w="28575">
            <a:solidFill>
              <a:srgbClr val="C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95" name="Shape 295"/>
        <p:cNvGrpSpPr/>
        <p:nvPr/>
      </p:nvGrpSpPr>
      <p:grpSpPr>
        <a:xfrm>
          <a:off x="0" y="0"/>
          <a:ext cx="0" cy="0"/>
          <a:chOff x="0" y="0"/>
          <a:chExt cx="0" cy="0"/>
        </a:xfrm>
      </p:grpSpPr>
      <p:sp>
        <p:nvSpPr>
          <p:cNvPr id="296" name="Google Shape;296;p41"/>
          <p:cNvSpPr txBox="1"/>
          <p:nvPr/>
        </p:nvSpPr>
        <p:spPr>
          <a:xfrm>
            <a:off x="365675" y="1529975"/>
            <a:ext cx="10549800" cy="4144800"/>
          </a:xfrm>
          <a:prstGeom prst="rect">
            <a:avLst/>
          </a:prstGeom>
          <a:noFill/>
          <a:ln>
            <a:noFill/>
          </a:ln>
        </p:spPr>
        <p:txBody>
          <a:bodyPr anchorCtr="0" anchor="t" bIns="0" lIns="0" spcFirstLastPara="1" rIns="0" wrap="square" tIns="10375">
            <a:spAutoFit/>
          </a:bodyPr>
          <a:lstStyle/>
          <a:p>
            <a:pPr indent="0" lvl="0" marL="0" marR="0" rtl="0" algn="l">
              <a:lnSpc>
                <a:spcPct val="100000"/>
              </a:lnSpc>
              <a:spcBef>
                <a:spcPts val="0"/>
              </a:spcBef>
              <a:spcAft>
                <a:spcPts val="0"/>
              </a:spcAft>
              <a:buNone/>
            </a:pPr>
            <a:r>
              <a:t/>
            </a:r>
            <a:endParaRPr sz="2800">
              <a:solidFill>
                <a:srgbClr val="3A3838"/>
              </a:solidFill>
              <a:latin typeface="Open Sans"/>
              <a:ea typeface="Open Sans"/>
              <a:cs typeface="Open Sans"/>
              <a:sym typeface="Open Sans"/>
            </a:endParaRPr>
          </a:p>
          <a:p>
            <a:pPr indent="-406400" lvl="0" marL="457200" marR="0" rtl="0" algn="l">
              <a:lnSpc>
                <a:spcPct val="100000"/>
              </a:lnSpc>
              <a:spcBef>
                <a:spcPts val="0"/>
              </a:spcBef>
              <a:spcAft>
                <a:spcPts val="0"/>
              </a:spcAft>
              <a:buClr>
                <a:srgbClr val="3A3838"/>
              </a:buClr>
              <a:buSzPts val="2800"/>
              <a:buFont typeface="Open Sans"/>
              <a:buChar char="●"/>
            </a:pPr>
            <a:r>
              <a:rPr lang="en-US" sz="2800">
                <a:solidFill>
                  <a:srgbClr val="3A3838"/>
                </a:solidFill>
                <a:latin typeface="Open Sans"/>
                <a:ea typeface="Open Sans"/>
                <a:cs typeface="Open Sans"/>
                <a:sym typeface="Open Sans"/>
              </a:rPr>
              <a:t>Launched in January 2022</a:t>
            </a:r>
            <a:endParaRPr sz="2800">
              <a:solidFill>
                <a:srgbClr val="3A3838"/>
              </a:solidFill>
              <a:latin typeface="Open Sans"/>
              <a:ea typeface="Open Sans"/>
              <a:cs typeface="Open Sans"/>
              <a:sym typeface="Open Sans"/>
            </a:endParaRPr>
          </a:p>
          <a:p>
            <a:pPr indent="-406400" lvl="0" marL="457200" rtl="0" algn="just">
              <a:lnSpc>
                <a:spcPct val="115000"/>
              </a:lnSpc>
              <a:spcBef>
                <a:spcPts val="0"/>
              </a:spcBef>
              <a:spcAft>
                <a:spcPts val="0"/>
              </a:spcAft>
              <a:buClr>
                <a:srgbClr val="3A3838"/>
              </a:buClr>
              <a:buSzPts val="2800"/>
              <a:buFont typeface="Open Sans"/>
              <a:buChar char="●"/>
            </a:pPr>
            <a:r>
              <a:rPr lang="en-US" sz="2800">
                <a:solidFill>
                  <a:srgbClr val="3A3838"/>
                </a:solidFill>
                <a:latin typeface="Open Sans"/>
                <a:ea typeface="Open Sans"/>
                <a:cs typeface="Open Sans"/>
                <a:sym typeface="Open Sans"/>
              </a:rPr>
              <a:t>Increase SSH impact and outreach by citizen funding</a:t>
            </a:r>
            <a:endParaRPr sz="2800">
              <a:solidFill>
                <a:srgbClr val="3A3838"/>
              </a:solidFill>
              <a:latin typeface="Open Sans"/>
              <a:ea typeface="Open Sans"/>
              <a:cs typeface="Open Sans"/>
              <a:sym typeface="Open Sans"/>
            </a:endParaRPr>
          </a:p>
          <a:p>
            <a:pPr indent="-406400" lvl="0" marL="457200" rtl="0" algn="just">
              <a:lnSpc>
                <a:spcPct val="115000"/>
              </a:lnSpc>
              <a:spcBef>
                <a:spcPts val="0"/>
              </a:spcBef>
              <a:spcAft>
                <a:spcPts val="0"/>
              </a:spcAft>
              <a:buClr>
                <a:srgbClr val="3A3838"/>
              </a:buClr>
              <a:buSzPts val="2800"/>
              <a:buFont typeface="Open Sans"/>
              <a:buChar char="●"/>
            </a:pPr>
            <a:r>
              <a:rPr lang="en-US" sz="2800">
                <a:solidFill>
                  <a:srgbClr val="3A3838"/>
                </a:solidFill>
                <a:latin typeface="Open Sans"/>
                <a:ea typeface="Open Sans"/>
                <a:cs typeface="Open Sans"/>
                <a:sym typeface="Open Sans"/>
              </a:rPr>
              <a:t>Initiate cascade funding for SSH research </a:t>
            </a:r>
            <a:endParaRPr sz="2800">
              <a:solidFill>
                <a:srgbClr val="3A3838"/>
              </a:solidFill>
              <a:latin typeface="Open Sans"/>
              <a:ea typeface="Open Sans"/>
              <a:cs typeface="Open Sans"/>
              <a:sym typeface="Open Sans"/>
            </a:endParaRPr>
          </a:p>
          <a:p>
            <a:pPr indent="-406400" lvl="0" marL="457200" rtl="0" algn="just">
              <a:lnSpc>
                <a:spcPct val="115000"/>
              </a:lnSpc>
              <a:spcBef>
                <a:spcPts val="0"/>
              </a:spcBef>
              <a:spcAft>
                <a:spcPts val="0"/>
              </a:spcAft>
              <a:buClr>
                <a:srgbClr val="3A3838"/>
              </a:buClr>
              <a:buSzPts val="2800"/>
              <a:buFont typeface="Open Sans"/>
              <a:buChar char="●"/>
            </a:pPr>
            <a:r>
              <a:rPr lang="en-US" sz="2800">
                <a:solidFill>
                  <a:srgbClr val="3A3838"/>
                </a:solidFill>
                <a:latin typeface="Open Sans"/>
                <a:ea typeface="Open Sans"/>
                <a:cs typeface="Open Sans"/>
                <a:sym typeface="Open Sans"/>
              </a:rPr>
              <a:t>Strengthen the links between science and society</a:t>
            </a:r>
            <a:endParaRPr sz="1300">
              <a:solidFill>
                <a:schemeClr val="dk1"/>
              </a:solidFill>
              <a:latin typeface="Arial"/>
              <a:ea typeface="Arial"/>
              <a:cs typeface="Arial"/>
              <a:sym typeface="Arial"/>
            </a:endParaRPr>
          </a:p>
          <a:p>
            <a:pPr indent="-406400" lvl="0" marL="457200" marR="0" rtl="0" algn="l">
              <a:lnSpc>
                <a:spcPct val="100000"/>
              </a:lnSpc>
              <a:spcBef>
                <a:spcPts val="0"/>
              </a:spcBef>
              <a:spcAft>
                <a:spcPts val="0"/>
              </a:spcAft>
              <a:buClr>
                <a:srgbClr val="3A3838"/>
              </a:buClr>
              <a:buSzPts val="2800"/>
              <a:buFont typeface="Open Sans"/>
              <a:buChar char="●"/>
            </a:pPr>
            <a:r>
              <a:rPr lang="en-US" sz="2800">
                <a:solidFill>
                  <a:srgbClr val="3A3838"/>
                </a:solidFill>
                <a:latin typeface="Open Sans"/>
                <a:ea typeface="Open Sans"/>
                <a:cs typeface="Open Sans"/>
                <a:sym typeface="Open Sans"/>
              </a:rPr>
              <a:t>For Social Science and Humanities research projects in the European Research Area</a:t>
            </a:r>
            <a:endParaRPr sz="2800">
              <a:solidFill>
                <a:srgbClr val="3A3838"/>
              </a:solidFill>
              <a:latin typeface="Open Sans"/>
              <a:ea typeface="Open Sans"/>
              <a:cs typeface="Open Sans"/>
              <a:sym typeface="Open Sans"/>
            </a:endParaRPr>
          </a:p>
          <a:p>
            <a:pPr indent="-406400" lvl="0" marL="457200" marR="0" rtl="0" algn="l">
              <a:lnSpc>
                <a:spcPct val="100000"/>
              </a:lnSpc>
              <a:spcBef>
                <a:spcPts val="0"/>
              </a:spcBef>
              <a:spcAft>
                <a:spcPts val="0"/>
              </a:spcAft>
              <a:buClr>
                <a:srgbClr val="3A3838"/>
              </a:buClr>
              <a:buSzPts val="2800"/>
              <a:buFont typeface="Open Sans"/>
              <a:buChar char="●"/>
            </a:pPr>
            <a:r>
              <a:rPr lang="en-US" sz="2800">
                <a:solidFill>
                  <a:srgbClr val="3A3838"/>
                </a:solidFill>
                <a:latin typeface="Open Sans"/>
                <a:ea typeface="Open Sans"/>
                <a:cs typeface="Open Sans"/>
                <a:sym typeface="Open Sans"/>
              </a:rPr>
              <a:t>Applications welcome: </a:t>
            </a:r>
            <a:r>
              <a:rPr lang="en-US" sz="2800" u="sng">
                <a:solidFill>
                  <a:schemeClr val="hlink"/>
                </a:solidFill>
                <a:latin typeface="Open Sans"/>
                <a:ea typeface="Open Sans"/>
                <a:cs typeface="Open Sans"/>
                <a:sym typeface="Open Sans"/>
                <a:hlinkClick r:id="rId3"/>
              </a:rPr>
              <a:t>https://wemakeit.com/pages/operas</a:t>
            </a:r>
            <a:endParaRPr sz="2800">
              <a:solidFill>
                <a:srgbClr val="3A3838"/>
              </a:solidFill>
              <a:latin typeface="Open Sans"/>
              <a:ea typeface="Open Sans"/>
              <a:cs typeface="Open Sans"/>
              <a:sym typeface="Open Sans"/>
            </a:endParaRPr>
          </a:p>
          <a:p>
            <a:pPr indent="0" lvl="0" marL="0" marR="0" rtl="0" algn="l">
              <a:lnSpc>
                <a:spcPct val="100000"/>
              </a:lnSpc>
              <a:spcBef>
                <a:spcPts val="0"/>
              </a:spcBef>
              <a:spcAft>
                <a:spcPts val="0"/>
              </a:spcAft>
              <a:buClr>
                <a:schemeClr val="dk1"/>
              </a:buClr>
              <a:buSzPts val="1600"/>
              <a:buFont typeface="Calibri"/>
              <a:buNone/>
            </a:pPr>
            <a:r>
              <a:t/>
            </a:r>
            <a:endParaRPr sz="1600">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sz="1600">
              <a:solidFill>
                <a:schemeClr val="dk1"/>
              </a:solidFill>
              <a:latin typeface="Arial"/>
              <a:ea typeface="Arial"/>
              <a:cs typeface="Arial"/>
              <a:sym typeface="Arial"/>
            </a:endParaRPr>
          </a:p>
        </p:txBody>
      </p:sp>
      <p:sp>
        <p:nvSpPr>
          <p:cNvPr id="297" name="Google Shape;297;p41"/>
          <p:cNvSpPr txBox="1"/>
          <p:nvPr>
            <p:ph idx="4294967295" type="title"/>
          </p:nvPr>
        </p:nvSpPr>
        <p:spPr>
          <a:xfrm>
            <a:off x="2216000" y="277825"/>
            <a:ext cx="7592100" cy="9126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US"/>
              <a:t>Crowdfunding service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4"/>
          <p:cNvSpPr txBox="1"/>
          <p:nvPr>
            <p:ph type="title"/>
          </p:nvPr>
        </p:nvSpPr>
        <p:spPr>
          <a:xfrm>
            <a:off x="839788" y="365125"/>
            <a:ext cx="9577500" cy="13257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rgbClr val="525252"/>
              </a:buClr>
              <a:buSzPts val="4400"/>
              <a:buFont typeface="Open Sans Light"/>
              <a:buNone/>
            </a:pPr>
            <a:r>
              <a:rPr lang="en-US"/>
              <a:t>TRIPLE Consortium</a:t>
            </a:r>
            <a:endParaRPr/>
          </a:p>
        </p:txBody>
      </p:sp>
      <p:pic>
        <p:nvPicPr>
          <p:cNvPr id="117" name="Google Shape;117;p24"/>
          <p:cNvPicPr preferRelativeResize="0"/>
          <p:nvPr/>
        </p:nvPicPr>
        <p:blipFill rotWithShape="1">
          <a:blip r:embed="rId3">
            <a:alphaModFix/>
          </a:blip>
          <a:srcRect b="0" l="0" r="0" t="0"/>
          <a:stretch/>
        </p:blipFill>
        <p:spPr>
          <a:xfrm>
            <a:off x="402773" y="1339987"/>
            <a:ext cx="1680526" cy="1260000"/>
          </a:xfrm>
          <a:prstGeom prst="rect">
            <a:avLst/>
          </a:prstGeom>
          <a:noFill/>
          <a:ln>
            <a:noFill/>
          </a:ln>
        </p:spPr>
      </p:pic>
      <p:pic>
        <p:nvPicPr>
          <p:cNvPr id="118" name="Google Shape;118;p24"/>
          <p:cNvPicPr preferRelativeResize="0"/>
          <p:nvPr/>
        </p:nvPicPr>
        <p:blipFill rotWithShape="1">
          <a:blip r:embed="rId4">
            <a:alphaModFix/>
          </a:blip>
          <a:srcRect b="0" l="0" r="0" t="0"/>
          <a:stretch/>
        </p:blipFill>
        <p:spPr>
          <a:xfrm>
            <a:off x="2479273" y="1339987"/>
            <a:ext cx="1678691" cy="1260000"/>
          </a:xfrm>
          <a:prstGeom prst="rect">
            <a:avLst/>
          </a:prstGeom>
          <a:noFill/>
          <a:ln>
            <a:noFill/>
          </a:ln>
        </p:spPr>
      </p:pic>
      <p:pic>
        <p:nvPicPr>
          <p:cNvPr id="119" name="Google Shape;119;p24"/>
          <p:cNvPicPr preferRelativeResize="0"/>
          <p:nvPr/>
        </p:nvPicPr>
        <p:blipFill rotWithShape="1">
          <a:blip r:embed="rId5">
            <a:alphaModFix/>
          </a:blip>
          <a:srcRect b="0" l="0" r="0" t="0"/>
          <a:stretch/>
        </p:blipFill>
        <p:spPr>
          <a:xfrm>
            <a:off x="4553938" y="1339987"/>
            <a:ext cx="1680525" cy="1260000"/>
          </a:xfrm>
          <a:prstGeom prst="rect">
            <a:avLst/>
          </a:prstGeom>
          <a:noFill/>
          <a:ln>
            <a:noFill/>
          </a:ln>
        </p:spPr>
      </p:pic>
      <p:pic>
        <p:nvPicPr>
          <p:cNvPr id="120" name="Google Shape;120;p24"/>
          <p:cNvPicPr preferRelativeResize="0"/>
          <p:nvPr/>
        </p:nvPicPr>
        <p:blipFill rotWithShape="1">
          <a:blip r:embed="rId6">
            <a:alphaModFix/>
          </a:blip>
          <a:srcRect b="0" l="0" r="0" t="0"/>
          <a:stretch/>
        </p:blipFill>
        <p:spPr>
          <a:xfrm>
            <a:off x="4556429" y="4085517"/>
            <a:ext cx="1680525" cy="1260000"/>
          </a:xfrm>
          <a:prstGeom prst="rect">
            <a:avLst/>
          </a:prstGeom>
          <a:noFill/>
          <a:ln>
            <a:noFill/>
          </a:ln>
        </p:spPr>
      </p:pic>
      <p:pic>
        <p:nvPicPr>
          <p:cNvPr id="121" name="Google Shape;121;p24"/>
          <p:cNvPicPr preferRelativeResize="0"/>
          <p:nvPr/>
        </p:nvPicPr>
        <p:blipFill rotWithShape="1">
          <a:blip r:embed="rId7">
            <a:alphaModFix/>
          </a:blip>
          <a:srcRect b="0" l="0" r="0" t="0"/>
          <a:stretch/>
        </p:blipFill>
        <p:spPr>
          <a:xfrm>
            <a:off x="402773" y="2750275"/>
            <a:ext cx="1680525" cy="1260000"/>
          </a:xfrm>
          <a:prstGeom prst="rect">
            <a:avLst/>
          </a:prstGeom>
          <a:noFill/>
          <a:ln>
            <a:noFill/>
          </a:ln>
        </p:spPr>
      </p:pic>
      <p:pic>
        <p:nvPicPr>
          <p:cNvPr id="122" name="Google Shape;122;p24"/>
          <p:cNvPicPr preferRelativeResize="0"/>
          <p:nvPr/>
        </p:nvPicPr>
        <p:blipFill rotWithShape="1">
          <a:blip r:embed="rId8">
            <a:alphaModFix/>
          </a:blip>
          <a:srcRect b="0" l="0" r="0" t="0"/>
          <a:stretch/>
        </p:blipFill>
        <p:spPr>
          <a:xfrm>
            <a:off x="6630437" y="1339987"/>
            <a:ext cx="1683675" cy="1260000"/>
          </a:xfrm>
          <a:prstGeom prst="rect">
            <a:avLst/>
          </a:prstGeom>
          <a:noFill/>
          <a:ln>
            <a:noFill/>
          </a:ln>
        </p:spPr>
      </p:pic>
      <p:pic>
        <p:nvPicPr>
          <p:cNvPr id="123" name="Google Shape;123;p24"/>
          <p:cNvPicPr preferRelativeResize="0"/>
          <p:nvPr/>
        </p:nvPicPr>
        <p:blipFill rotWithShape="1">
          <a:blip r:embed="rId9">
            <a:alphaModFix/>
          </a:blip>
          <a:srcRect b="0" l="0" r="0" t="0"/>
          <a:stretch/>
        </p:blipFill>
        <p:spPr>
          <a:xfrm>
            <a:off x="8710086" y="1339987"/>
            <a:ext cx="1680526" cy="1260000"/>
          </a:xfrm>
          <a:prstGeom prst="rect">
            <a:avLst/>
          </a:prstGeom>
          <a:noFill/>
          <a:ln>
            <a:noFill/>
          </a:ln>
        </p:spPr>
      </p:pic>
      <p:pic>
        <p:nvPicPr>
          <p:cNvPr id="124" name="Google Shape;124;p24"/>
          <p:cNvPicPr preferRelativeResize="0"/>
          <p:nvPr/>
        </p:nvPicPr>
        <p:blipFill rotWithShape="1">
          <a:blip r:embed="rId10">
            <a:alphaModFix/>
          </a:blip>
          <a:srcRect b="0" l="0" r="0" t="0"/>
          <a:stretch/>
        </p:blipFill>
        <p:spPr>
          <a:xfrm>
            <a:off x="2479602" y="2750275"/>
            <a:ext cx="1680525" cy="1260000"/>
          </a:xfrm>
          <a:prstGeom prst="rect">
            <a:avLst/>
          </a:prstGeom>
          <a:noFill/>
          <a:ln>
            <a:noFill/>
          </a:ln>
        </p:spPr>
      </p:pic>
      <p:pic>
        <p:nvPicPr>
          <p:cNvPr id="125" name="Google Shape;125;p24"/>
          <p:cNvPicPr preferRelativeResize="0"/>
          <p:nvPr/>
        </p:nvPicPr>
        <p:blipFill rotWithShape="1">
          <a:blip r:embed="rId11">
            <a:alphaModFix/>
          </a:blip>
          <a:srcRect b="0" l="0" r="0" t="0"/>
          <a:stretch/>
        </p:blipFill>
        <p:spPr>
          <a:xfrm>
            <a:off x="4556430" y="2750275"/>
            <a:ext cx="1680525" cy="1260000"/>
          </a:xfrm>
          <a:prstGeom prst="rect">
            <a:avLst/>
          </a:prstGeom>
          <a:noFill/>
          <a:ln>
            <a:noFill/>
          </a:ln>
        </p:spPr>
      </p:pic>
      <p:pic>
        <p:nvPicPr>
          <p:cNvPr id="126" name="Google Shape;126;p24"/>
          <p:cNvPicPr preferRelativeResize="0"/>
          <p:nvPr/>
        </p:nvPicPr>
        <p:blipFill rotWithShape="1">
          <a:blip r:embed="rId12">
            <a:alphaModFix/>
          </a:blip>
          <a:srcRect b="0" l="0" r="0" t="0"/>
          <a:stretch/>
        </p:blipFill>
        <p:spPr>
          <a:xfrm>
            <a:off x="6633258" y="2750275"/>
            <a:ext cx="1680524" cy="1260000"/>
          </a:xfrm>
          <a:prstGeom prst="rect">
            <a:avLst/>
          </a:prstGeom>
          <a:noFill/>
          <a:ln>
            <a:noFill/>
          </a:ln>
        </p:spPr>
      </p:pic>
      <p:pic>
        <p:nvPicPr>
          <p:cNvPr id="127" name="Google Shape;127;p24"/>
          <p:cNvPicPr preferRelativeResize="0"/>
          <p:nvPr/>
        </p:nvPicPr>
        <p:blipFill rotWithShape="1">
          <a:blip r:embed="rId13">
            <a:alphaModFix/>
          </a:blip>
          <a:srcRect b="0" l="0" r="0" t="0"/>
          <a:stretch/>
        </p:blipFill>
        <p:spPr>
          <a:xfrm>
            <a:off x="8710086" y="2750275"/>
            <a:ext cx="1680525" cy="1260000"/>
          </a:xfrm>
          <a:prstGeom prst="rect">
            <a:avLst/>
          </a:prstGeom>
          <a:noFill/>
          <a:ln>
            <a:noFill/>
          </a:ln>
        </p:spPr>
      </p:pic>
      <p:pic>
        <p:nvPicPr>
          <p:cNvPr id="128" name="Google Shape;128;p24"/>
          <p:cNvPicPr preferRelativeResize="0"/>
          <p:nvPr/>
        </p:nvPicPr>
        <p:blipFill rotWithShape="1">
          <a:blip r:embed="rId14">
            <a:alphaModFix/>
          </a:blip>
          <a:srcRect b="0" l="0" r="0" t="0"/>
          <a:stretch/>
        </p:blipFill>
        <p:spPr>
          <a:xfrm>
            <a:off x="402773" y="4085517"/>
            <a:ext cx="1680525" cy="1260000"/>
          </a:xfrm>
          <a:prstGeom prst="rect">
            <a:avLst/>
          </a:prstGeom>
          <a:noFill/>
          <a:ln>
            <a:noFill/>
          </a:ln>
        </p:spPr>
      </p:pic>
      <p:pic>
        <p:nvPicPr>
          <p:cNvPr id="129" name="Google Shape;129;p24"/>
          <p:cNvPicPr preferRelativeResize="0"/>
          <p:nvPr/>
        </p:nvPicPr>
        <p:blipFill rotWithShape="1">
          <a:blip r:embed="rId15">
            <a:alphaModFix/>
          </a:blip>
          <a:srcRect b="0" l="0" r="0" t="0"/>
          <a:stretch/>
        </p:blipFill>
        <p:spPr>
          <a:xfrm>
            <a:off x="2479601" y="4085517"/>
            <a:ext cx="1680525" cy="1260000"/>
          </a:xfrm>
          <a:prstGeom prst="rect">
            <a:avLst/>
          </a:prstGeom>
          <a:noFill/>
          <a:ln>
            <a:noFill/>
          </a:ln>
        </p:spPr>
      </p:pic>
      <p:pic>
        <p:nvPicPr>
          <p:cNvPr id="130" name="Google Shape;130;p24"/>
          <p:cNvPicPr preferRelativeResize="0"/>
          <p:nvPr/>
        </p:nvPicPr>
        <p:blipFill rotWithShape="1">
          <a:blip r:embed="rId16">
            <a:alphaModFix/>
          </a:blip>
          <a:srcRect b="0" l="0" r="0" t="0"/>
          <a:stretch/>
        </p:blipFill>
        <p:spPr>
          <a:xfrm>
            <a:off x="6633257" y="4085517"/>
            <a:ext cx="1680525" cy="1260000"/>
          </a:xfrm>
          <a:prstGeom prst="rect">
            <a:avLst/>
          </a:prstGeom>
          <a:noFill/>
          <a:ln>
            <a:noFill/>
          </a:ln>
        </p:spPr>
      </p:pic>
      <p:pic>
        <p:nvPicPr>
          <p:cNvPr id="131" name="Google Shape;131;p24"/>
          <p:cNvPicPr preferRelativeResize="0"/>
          <p:nvPr/>
        </p:nvPicPr>
        <p:blipFill rotWithShape="1">
          <a:blip r:embed="rId17">
            <a:alphaModFix/>
          </a:blip>
          <a:srcRect b="0" l="0" r="0" t="0"/>
          <a:stretch/>
        </p:blipFill>
        <p:spPr>
          <a:xfrm>
            <a:off x="402773" y="5578083"/>
            <a:ext cx="1680525" cy="1260000"/>
          </a:xfrm>
          <a:prstGeom prst="rect">
            <a:avLst/>
          </a:prstGeom>
          <a:noFill/>
          <a:ln>
            <a:noFill/>
          </a:ln>
        </p:spPr>
      </p:pic>
      <p:pic>
        <p:nvPicPr>
          <p:cNvPr id="132" name="Google Shape;132;p24"/>
          <p:cNvPicPr preferRelativeResize="0"/>
          <p:nvPr/>
        </p:nvPicPr>
        <p:blipFill rotWithShape="1">
          <a:blip r:embed="rId18">
            <a:alphaModFix/>
          </a:blip>
          <a:srcRect b="29542" l="0" r="0" t="35549"/>
          <a:stretch/>
        </p:blipFill>
        <p:spPr>
          <a:xfrm>
            <a:off x="8632850" y="4085520"/>
            <a:ext cx="1680525" cy="439825"/>
          </a:xfrm>
          <a:prstGeom prst="rect">
            <a:avLst/>
          </a:prstGeom>
          <a:noFill/>
          <a:ln>
            <a:noFill/>
          </a:ln>
        </p:spPr>
      </p:pic>
      <p:pic>
        <p:nvPicPr>
          <p:cNvPr id="133" name="Google Shape;133;p24"/>
          <p:cNvPicPr preferRelativeResize="0"/>
          <p:nvPr/>
        </p:nvPicPr>
        <p:blipFill rotWithShape="1">
          <a:blip r:embed="rId19">
            <a:alphaModFix/>
          </a:blip>
          <a:srcRect b="0" l="0" r="0" t="0"/>
          <a:stretch/>
        </p:blipFill>
        <p:spPr>
          <a:xfrm>
            <a:off x="4556428" y="5578083"/>
            <a:ext cx="1680525" cy="1260000"/>
          </a:xfrm>
          <a:prstGeom prst="rect">
            <a:avLst/>
          </a:prstGeom>
          <a:noFill/>
          <a:ln>
            <a:noFill/>
          </a:ln>
        </p:spPr>
      </p:pic>
      <p:pic>
        <p:nvPicPr>
          <p:cNvPr id="134" name="Google Shape;134;p24"/>
          <p:cNvPicPr preferRelativeResize="0"/>
          <p:nvPr/>
        </p:nvPicPr>
        <p:blipFill rotWithShape="1">
          <a:blip r:embed="rId20">
            <a:alphaModFix/>
          </a:blip>
          <a:srcRect b="0" l="0" r="0" t="0"/>
          <a:stretch/>
        </p:blipFill>
        <p:spPr>
          <a:xfrm>
            <a:off x="2479601" y="5578083"/>
            <a:ext cx="1680524" cy="1260000"/>
          </a:xfrm>
          <a:prstGeom prst="rect">
            <a:avLst/>
          </a:prstGeom>
          <a:noFill/>
          <a:ln>
            <a:noFill/>
          </a:ln>
        </p:spPr>
      </p:pic>
      <p:pic>
        <p:nvPicPr>
          <p:cNvPr id="135" name="Google Shape;135;p24"/>
          <p:cNvPicPr preferRelativeResize="0"/>
          <p:nvPr/>
        </p:nvPicPr>
        <p:blipFill rotWithShape="1">
          <a:blip r:embed="rId21">
            <a:alphaModFix/>
          </a:blip>
          <a:srcRect b="32579" l="0" r="0" t="17159"/>
          <a:stretch/>
        </p:blipFill>
        <p:spPr>
          <a:xfrm>
            <a:off x="8710075" y="5220725"/>
            <a:ext cx="1680150" cy="633300"/>
          </a:xfrm>
          <a:prstGeom prst="rect">
            <a:avLst/>
          </a:prstGeom>
          <a:noFill/>
          <a:ln>
            <a:noFill/>
          </a:ln>
        </p:spPr>
      </p:pic>
      <p:pic>
        <p:nvPicPr>
          <p:cNvPr id="136" name="Google Shape;136;p24"/>
          <p:cNvPicPr preferRelativeResize="0"/>
          <p:nvPr/>
        </p:nvPicPr>
        <p:blipFill rotWithShape="1">
          <a:blip r:embed="rId22">
            <a:alphaModFix/>
          </a:blip>
          <a:srcRect b="0" l="0" r="0" t="0"/>
          <a:stretch/>
        </p:blipFill>
        <p:spPr>
          <a:xfrm>
            <a:off x="6633256" y="5578083"/>
            <a:ext cx="1680525" cy="1260000"/>
          </a:xfrm>
          <a:prstGeom prst="rect">
            <a:avLst/>
          </a:prstGeom>
          <a:noFill/>
          <a:ln>
            <a:noFill/>
          </a:ln>
        </p:spPr>
      </p:pic>
      <p:sp>
        <p:nvSpPr>
          <p:cNvPr id="137" name="Google Shape;137;p24"/>
          <p:cNvSpPr txBox="1"/>
          <p:nvPr>
            <p:ph idx="12" type="sldNum"/>
          </p:nvPr>
        </p:nvSpPr>
        <p:spPr>
          <a:xfrm>
            <a:off x="11099800" y="3065967"/>
            <a:ext cx="676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400"/>
              <a:buFont typeface="Arial"/>
              <a:buNone/>
            </a:pPr>
            <a:fld id="{00000000-1234-1234-1234-123412341234}" type="slidenum">
              <a:rPr lang="en-US"/>
              <a:t>‹#›</a:t>
            </a:fld>
            <a:endParaRPr/>
          </a:p>
        </p:txBody>
      </p:sp>
      <p:pic>
        <p:nvPicPr>
          <p:cNvPr id="138" name="Google Shape;138;p24"/>
          <p:cNvPicPr preferRelativeResize="0"/>
          <p:nvPr/>
        </p:nvPicPr>
        <p:blipFill>
          <a:blip r:embed="rId23">
            <a:alphaModFix/>
          </a:blip>
          <a:stretch>
            <a:fillRect/>
          </a:stretch>
        </p:blipFill>
        <p:spPr>
          <a:xfrm>
            <a:off x="8873075" y="4538175"/>
            <a:ext cx="1354150" cy="512000"/>
          </a:xfrm>
          <a:prstGeom prst="rect">
            <a:avLst/>
          </a:prstGeom>
          <a:noFill/>
          <a:ln>
            <a:noFill/>
          </a:ln>
        </p:spPr>
      </p:pic>
      <p:pic>
        <p:nvPicPr>
          <p:cNvPr id="139" name="Google Shape;139;p24"/>
          <p:cNvPicPr preferRelativeResize="0"/>
          <p:nvPr/>
        </p:nvPicPr>
        <p:blipFill>
          <a:blip r:embed="rId24">
            <a:alphaModFix/>
          </a:blip>
          <a:stretch>
            <a:fillRect/>
          </a:stretch>
        </p:blipFill>
        <p:spPr>
          <a:xfrm>
            <a:off x="8873063" y="6024564"/>
            <a:ext cx="1427725" cy="49970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02" name="Shape 302"/>
        <p:cNvGrpSpPr/>
        <p:nvPr/>
      </p:nvGrpSpPr>
      <p:grpSpPr>
        <a:xfrm>
          <a:off x="0" y="0"/>
          <a:ext cx="0" cy="0"/>
          <a:chOff x="0" y="0"/>
          <a:chExt cx="0" cy="0"/>
        </a:xfrm>
      </p:grpSpPr>
      <p:sp>
        <p:nvSpPr>
          <p:cNvPr id="303" name="Google Shape;303;p42"/>
          <p:cNvSpPr txBox="1"/>
          <p:nvPr>
            <p:ph type="title"/>
          </p:nvPr>
        </p:nvSpPr>
        <p:spPr>
          <a:xfrm>
            <a:off x="957475" y="550129"/>
            <a:ext cx="9459600" cy="9126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US"/>
              <a:t>Criteria for the selected projects in the crowdfunding service</a:t>
            </a:r>
            <a:endParaRPr/>
          </a:p>
        </p:txBody>
      </p:sp>
      <p:sp>
        <p:nvSpPr>
          <p:cNvPr id="304" name="Google Shape;304;p42"/>
          <p:cNvSpPr txBox="1"/>
          <p:nvPr>
            <p:ph idx="1" type="body"/>
          </p:nvPr>
        </p:nvSpPr>
        <p:spPr>
          <a:xfrm>
            <a:off x="957500" y="1859150"/>
            <a:ext cx="9750900" cy="4434900"/>
          </a:xfrm>
          <a:prstGeom prst="rect">
            <a:avLst/>
          </a:prstGeom>
        </p:spPr>
        <p:txBody>
          <a:bodyPr anchorCtr="0" anchor="t" bIns="0" lIns="0" spcFirstLastPara="1" rIns="0" wrap="square" tIns="0">
            <a:noAutofit/>
          </a:bodyPr>
          <a:lstStyle/>
          <a:p>
            <a:pPr indent="-436625" lvl="0" marL="457200" rtl="0" algn="l">
              <a:lnSpc>
                <a:spcPct val="115000"/>
              </a:lnSpc>
              <a:spcBef>
                <a:spcPts val="1000"/>
              </a:spcBef>
              <a:spcAft>
                <a:spcPts val="0"/>
              </a:spcAft>
              <a:buSzPts val="3276"/>
              <a:buChar char="•"/>
            </a:pPr>
            <a:r>
              <a:rPr lang="en-US"/>
              <a:t>A </a:t>
            </a:r>
            <a:r>
              <a:rPr lang="en-US"/>
              <a:t>researcher </a:t>
            </a:r>
            <a:r>
              <a:rPr lang="en-US"/>
              <a:t>in Europe or in a European institution</a:t>
            </a:r>
            <a:endParaRPr/>
          </a:p>
          <a:p>
            <a:pPr indent="-436625" lvl="0" marL="457200" rtl="0" algn="l">
              <a:lnSpc>
                <a:spcPct val="115000"/>
              </a:lnSpc>
              <a:spcBef>
                <a:spcPts val="0"/>
              </a:spcBef>
              <a:spcAft>
                <a:spcPts val="0"/>
              </a:spcAft>
              <a:buSzPts val="3276"/>
              <a:buChar char="•"/>
            </a:pPr>
            <a:r>
              <a:rPr lang="en-US"/>
              <a:t>2 letters of support coming from researchers that are not working in the </a:t>
            </a:r>
            <a:r>
              <a:rPr lang="en-US"/>
              <a:t>same </a:t>
            </a:r>
            <a:r>
              <a:rPr lang="en-US"/>
              <a:t>research institution</a:t>
            </a:r>
            <a:endParaRPr/>
          </a:p>
          <a:p>
            <a:pPr indent="-436625" lvl="0" marL="457200" rtl="0" algn="l">
              <a:lnSpc>
                <a:spcPct val="115000"/>
              </a:lnSpc>
              <a:spcBef>
                <a:spcPts val="0"/>
              </a:spcBef>
              <a:spcAft>
                <a:spcPts val="0"/>
              </a:spcAft>
              <a:buSzPts val="3276"/>
              <a:buChar char="•"/>
            </a:pPr>
            <a:r>
              <a:rPr lang="en-US"/>
              <a:t>Topic must be from </a:t>
            </a:r>
            <a:r>
              <a:rPr lang="en-US"/>
              <a:t>SSH domain</a:t>
            </a:r>
            <a:endParaRPr/>
          </a:p>
          <a:p>
            <a:pPr indent="-436625" lvl="0" marL="457200" rtl="0" algn="l">
              <a:lnSpc>
                <a:spcPct val="115000"/>
              </a:lnSpc>
              <a:spcBef>
                <a:spcPts val="0"/>
              </a:spcBef>
              <a:spcAft>
                <a:spcPts val="0"/>
              </a:spcAft>
              <a:buSzPts val="3276"/>
              <a:buChar char="•"/>
            </a:pPr>
            <a:r>
              <a:rPr lang="en-US"/>
              <a:t>Validation by the TAB members (during the lifetime of TRIPLE project)</a:t>
            </a:r>
            <a:endParaRPr/>
          </a:p>
        </p:txBody>
      </p:sp>
      <p:sp>
        <p:nvSpPr>
          <p:cNvPr id="305" name="Google Shape;305;p42"/>
          <p:cNvSpPr txBox="1"/>
          <p:nvPr>
            <p:ph idx="12" type="sldNum"/>
          </p:nvPr>
        </p:nvSpPr>
        <p:spPr>
          <a:xfrm>
            <a:off x="11099800" y="3065967"/>
            <a:ext cx="676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43"/>
          <p:cNvSpPr txBox="1"/>
          <p:nvPr>
            <p:ph type="title"/>
          </p:nvPr>
        </p:nvSpPr>
        <p:spPr>
          <a:xfrm>
            <a:off x="135650" y="306175"/>
            <a:ext cx="12008100" cy="5502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US"/>
              <a:t>Crowdfunding Service</a:t>
            </a:r>
            <a:endParaRPr/>
          </a:p>
        </p:txBody>
      </p:sp>
      <p:sp>
        <p:nvSpPr>
          <p:cNvPr id="311" name="Google Shape;311;p43"/>
          <p:cNvSpPr txBox="1"/>
          <p:nvPr>
            <p:ph idx="1" type="body"/>
          </p:nvPr>
        </p:nvSpPr>
        <p:spPr>
          <a:xfrm>
            <a:off x="6022150" y="4939550"/>
            <a:ext cx="5076300" cy="1632000"/>
          </a:xfrm>
          <a:prstGeom prst="rect">
            <a:avLst/>
          </a:prstGeom>
        </p:spPr>
        <p:txBody>
          <a:bodyPr anchorCtr="0" anchor="t" bIns="0" lIns="0" spcFirstLastPara="1" rIns="0" wrap="square" tIns="0">
            <a:noAutofit/>
          </a:bodyPr>
          <a:lstStyle/>
          <a:p>
            <a:pPr indent="0" lvl="0" marL="0" rtl="0" algn="l">
              <a:spcBef>
                <a:spcPts val="1000"/>
              </a:spcBef>
              <a:spcAft>
                <a:spcPts val="0"/>
              </a:spcAft>
              <a:buNone/>
            </a:pPr>
            <a:r>
              <a:rPr lang="en-US" sz="2000" u="sng">
                <a:solidFill>
                  <a:schemeClr val="hlink"/>
                </a:solidFill>
                <a:hlinkClick r:id="rId3"/>
              </a:rPr>
              <a:t>https://wemakeit.com/projects/support-to-ukrainian-editors</a:t>
            </a:r>
            <a:endParaRPr sz="2000"/>
          </a:p>
          <a:p>
            <a:pPr indent="0" lvl="0" marL="0" rtl="0" algn="l">
              <a:spcBef>
                <a:spcPts val="1000"/>
              </a:spcBef>
              <a:spcAft>
                <a:spcPts val="0"/>
              </a:spcAft>
              <a:buNone/>
            </a:pPr>
            <a:r>
              <a:t/>
            </a:r>
            <a:endParaRPr/>
          </a:p>
        </p:txBody>
      </p:sp>
      <p:sp>
        <p:nvSpPr>
          <p:cNvPr id="312" name="Google Shape;312;p43"/>
          <p:cNvSpPr txBox="1"/>
          <p:nvPr>
            <p:ph idx="12" type="sldNum"/>
          </p:nvPr>
        </p:nvSpPr>
        <p:spPr>
          <a:xfrm>
            <a:off x="11099800" y="3065967"/>
            <a:ext cx="676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400"/>
              <a:buFont typeface="Arial"/>
              <a:buNone/>
            </a:pPr>
            <a:fld id="{00000000-1234-1234-1234-123412341234}" type="slidenum">
              <a:rPr lang="en-US"/>
              <a:t>‹#›</a:t>
            </a:fld>
            <a:endParaRPr/>
          </a:p>
        </p:txBody>
      </p:sp>
      <p:pic>
        <p:nvPicPr>
          <p:cNvPr id="313" name="Google Shape;313;p43"/>
          <p:cNvPicPr preferRelativeResize="0"/>
          <p:nvPr/>
        </p:nvPicPr>
        <p:blipFill>
          <a:blip r:embed="rId4">
            <a:alphaModFix/>
          </a:blip>
          <a:stretch>
            <a:fillRect/>
          </a:stretch>
        </p:blipFill>
        <p:spPr>
          <a:xfrm>
            <a:off x="236426" y="1012800"/>
            <a:ext cx="5685801" cy="5199899"/>
          </a:xfrm>
          <a:prstGeom prst="rect">
            <a:avLst/>
          </a:prstGeom>
          <a:noFill/>
          <a:ln>
            <a:noFill/>
          </a:ln>
        </p:spPr>
      </p:pic>
      <p:sp>
        <p:nvSpPr>
          <p:cNvPr id="314" name="Google Shape;314;p43"/>
          <p:cNvSpPr txBox="1"/>
          <p:nvPr/>
        </p:nvSpPr>
        <p:spPr>
          <a:xfrm>
            <a:off x="6022150" y="2994525"/>
            <a:ext cx="45684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000" u="sng">
                <a:solidFill>
                  <a:schemeClr val="hlink"/>
                </a:solidFill>
                <a:latin typeface="Open Sans"/>
                <a:ea typeface="Open Sans"/>
                <a:cs typeface="Open Sans"/>
                <a:sym typeface="Open Sans"/>
                <a:hlinkClick r:id="rId5"/>
              </a:rPr>
              <a:t>https://wemakeit.com/pages/operas?locale=de</a:t>
            </a:r>
            <a:endParaRPr sz="2000">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44"/>
          <p:cNvSpPr txBox="1"/>
          <p:nvPr>
            <p:ph type="title"/>
          </p:nvPr>
        </p:nvSpPr>
        <p:spPr>
          <a:xfrm>
            <a:off x="1092199" y="550119"/>
            <a:ext cx="9324900" cy="5502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US"/>
              <a:t>My GoTriple page </a:t>
            </a:r>
            <a:endParaRPr/>
          </a:p>
        </p:txBody>
      </p:sp>
      <p:sp>
        <p:nvSpPr>
          <p:cNvPr id="320" name="Google Shape;320;p44"/>
          <p:cNvSpPr txBox="1"/>
          <p:nvPr>
            <p:ph idx="1" type="body"/>
          </p:nvPr>
        </p:nvSpPr>
        <p:spPr>
          <a:xfrm>
            <a:off x="1092200" y="1825625"/>
            <a:ext cx="9324900" cy="4351200"/>
          </a:xfrm>
          <a:prstGeom prst="rect">
            <a:avLst/>
          </a:prstGeom>
        </p:spPr>
        <p:txBody>
          <a:bodyPr anchorCtr="0" anchor="t" bIns="0" lIns="0" spcFirstLastPara="1" rIns="0" wrap="square" tIns="0">
            <a:noAutofit/>
          </a:bodyPr>
          <a:lstStyle/>
          <a:p>
            <a:pPr indent="0" lvl="0" marL="0" rtl="0" algn="l">
              <a:spcBef>
                <a:spcPts val="1000"/>
              </a:spcBef>
              <a:spcAft>
                <a:spcPts val="0"/>
              </a:spcAft>
              <a:buNone/>
            </a:pPr>
            <a:r>
              <a:t/>
            </a:r>
            <a:endParaRPr/>
          </a:p>
        </p:txBody>
      </p:sp>
      <p:sp>
        <p:nvSpPr>
          <p:cNvPr id="321" name="Google Shape;321;p44"/>
          <p:cNvSpPr txBox="1"/>
          <p:nvPr>
            <p:ph idx="12" type="sldNum"/>
          </p:nvPr>
        </p:nvSpPr>
        <p:spPr>
          <a:xfrm>
            <a:off x="11099800" y="3065967"/>
            <a:ext cx="676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400"/>
              <a:buFont typeface="Arial"/>
              <a:buNone/>
            </a:pPr>
            <a:fld id="{00000000-1234-1234-1234-123412341234}" type="slidenum">
              <a:rPr lang="en-US"/>
              <a:t>‹#›</a:t>
            </a:fld>
            <a:endParaRPr/>
          </a:p>
        </p:txBody>
      </p:sp>
      <p:pic>
        <p:nvPicPr>
          <p:cNvPr id="322" name="Google Shape;322;p44"/>
          <p:cNvPicPr preferRelativeResize="0"/>
          <p:nvPr/>
        </p:nvPicPr>
        <p:blipFill>
          <a:blip r:embed="rId3">
            <a:alphaModFix/>
          </a:blip>
          <a:stretch>
            <a:fillRect/>
          </a:stretch>
        </p:blipFill>
        <p:spPr>
          <a:xfrm>
            <a:off x="312425" y="1393200"/>
            <a:ext cx="5607373" cy="4326004"/>
          </a:xfrm>
          <a:prstGeom prst="rect">
            <a:avLst/>
          </a:prstGeom>
          <a:noFill/>
          <a:ln cap="flat" cmpd="sng" w="28575">
            <a:solidFill>
              <a:schemeClr val="dk2"/>
            </a:solidFill>
            <a:prstDash val="solid"/>
            <a:round/>
            <a:headEnd len="sm" w="sm" type="none"/>
            <a:tailEnd len="sm" w="sm" type="none"/>
          </a:ln>
        </p:spPr>
      </p:pic>
      <p:pic>
        <p:nvPicPr>
          <p:cNvPr id="323" name="Google Shape;323;p44"/>
          <p:cNvPicPr preferRelativeResize="0"/>
          <p:nvPr/>
        </p:nvPicPr>
        <p:blipFill rotWithShape="1">
          <a:blip r:embed="rId4">
            <a:alphaModFix/>
          </a:blip>
          <a:srcRect b="23218" l="0" r="0" t="0"/>
          <a:stretch/>
        </p:blipFill>
        <p:spPr>
          <a:xfrm>
            <a:off x="5784300" y="164675"/>
            <a:ext cx="5607374" cy="5815326"/>
          </a:xfrm>
          <a:prstGeom prst="rect">
            <a:avLst/>
          </a:prstGeom>
          <a:noFill/>
          <a:ln cap="flat" cmpd="sng" w="28575">
            <a:solidFill>
              <a:schemeClr val="dk2"/>
            </a:solidFill>
            <a:prstDash val="solid"/>
            <a:round/>
            <a:headEnd len="sm" w="sm" type="none"/>
            <a:tailEnd len="sm" w="sm" type="none"/>
          </a:ln>
        </p:spPr>
      </p:pic>
      <p:sp>
        <p:nvSpPr>
          <p:cNvPr id="324" name="Google Shape;324;p44"/>
          <p:cNvSpPr/>
          <p:nvPr/>
        </p:nvSpPr>
        <p:spPr>
          <a:xfrm>
            <a:off x="9058425" y="2005050"/>
            <a:ext cx="2111400" cy="28479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45"/>
          <p:cNvSpPr txBox="1"/>
          <p:nvPr>
            <p:ph type="title"/>
          </p:nvPr>
        </p:nvSpPr>
        <p:spPr>
          <a:xfrm>
            <a:off x="1092199" y="550119"/>
            <a:ext cx="9324900" cy="5502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US"/>
              <a:t>Full public profile </a:t>
            </a:r>
            <a:r>
              <a:rPr lang="en-US"/>
              <a:t> </a:t>
            </a:r>
            <a:endParaRPr/>
          </a:p>
        </p:txBody>
      </p:sp>
      <p:sp>
        <p:nvSpPr>
          <p:cNvPr id="330" name="Google Shape;330;p45"/>
          <p:cNvSpPr txBox="1"/>
          <p:nvPr>
            <p:ph idx="12" type="sldNum"/>
          </p:nvPr>
        </p:nvSpPr>
        <p:spPr>
          <a:xfrm>
            <a:off x="11099800" y="3065967"/>
            <a:ext cx="676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400"/>
              <a:buFont typeface="Arial"/>
              <a:buNone/>
            </a:pPr>
            <a:fld id="{00000000-1234-1234-1234-123412341234}" type="slidenum">
              <a:rPr lang="en-US"/>
              <a:t>‹#›</a:t>
            </a:fld>
            <a:endParaRPr/>
          </a:p>
        </p:txBody>
      </p:sp>
      <p:pic>
        <p:nvPicPr>
          <p:cNvPr id="331" name="Google Shape;331;p45"/>
          <p:cNvPicPr preferRelativeResize="0"/>
          <p:nvPr/>
        </p:nvPicPr>
        <p:blipFill>
          <a:blip r:embed="rId3">
            <a:alphaModFix/>
          </a:blip>
          <a:stretch>
            <a:fillRect/>
          </a:stretch>
        </p:blipFill>
        <p:spPr>
          <a:xfrm>
            <a:off x="1946175" y="1310238"/>
            <a:ext cx="7093398" cy="5227526"/>
          </a:xfrm>
          <a:prstGeom prst="rect">
            <a:avLst/>
          </a:prstGeom>
          <a:noFill/>
          <a:ln cap="flat" cmpd="sng" w="28575">
            <a:solidFill>
              <a:schemeClr val="dk2"/>
            </a:solidFill>
            <a:prstDash val="solid"/>
            <a:round/>
            <a:headEnd len="sm" w="sm" type="none"/>
            <a:tailEnd len="sm" w="sm" type="none"/>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46"/>
          <p:cNvSpPr txBox="1"/>
          <p:nvPr>
            <p:ph type="title"/>
          </p:nvPr>
        </p:nvSpPr>
        <p:spPr>
          <a:xfrm>
            <a:off x="536149" y="550119"/>
            <a:ext cx="9324900" cy="5502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US"/>
              <a:t>Collaboration opportunities </a:t>
            </a:r>
            <a:endParaRPr/>
          </a:p>
        </p:txBody>
      </p:sp>
      <p:sp>
        <p:nvSpPr>
          <p:cNvPr id="337" name="Google Shape;337;p46"/>
          <p:cNvSpPr txBox="1"/>
          <p:nvPr>
            <p:ph idx="1" type="body"/>
          </p:nvPr>
        </p:nvSpPr>
        <p:spPr>
          <a:xfrm>
            <a:off x="536150" y="1825625"/>
            <a:ext cx="2759400" cy="4351200"/>
          </a:xfrm>
          <a:prstGeom prst="rect">
            <a:avLst/>
          </a:prstGeom>
        </p:spPr>
        <p:txBody>
          <a:bodyPr anchorCtr="0" anchor="t" bIns="0" lIns="0" spcFirstLastPara="1" rIns="0" wrap="square" tIns="0">
            <a:noAutofit/>
          </a:bodyPr>
          <a:lstStyle/>
          <a:p>
            <a:pPr indent="-436625" lvl="0" marL="457200" rtl="0" algn="l">
              <a:spcBef>
                <a:spcPts val="1000"/>
              </a:spcBef>
              <a:spcAft>
                <a:spcPts val="0"/>
              </a:spcAft>
              <a:buSzPts val="3276"/>
              <a:buChar char="•"/>
            </a:pPr>
            <a:r>
              <a:rPr lang="en-US"/>
              <a:t>Similar profiles</a:t>
            </a:r>
            <a:endParaRPr/>
          </a:p>
          <a:p>
            <a:pPr indent="-436625" lvl="0" marL="457200" rtl="0" algn="l">
              <a:spcBef>
                <a:spcPts val="0"/>
              </a:spcBef>
              <a:spcAft>
                <a:spcPts val="0"/>
              </a:spcAft>
              <a:buSzPts val="3276"/>
              <a:buChar char="•"/>
            </a:pPr>
            <a:r>
              <a:rPr lang="en-US"/>
              <a:t>Co-authors</a:t>
            </a:r>
            <a:endParaRPr/>
          </a:p>
          <a:p>
            <a:pPr indent="-436625" lvl="0" marL="457200" rtl="0" algn="l">
              <a:spcBef>
                <a:spcPts val="0"/>
              </a:spcBef>
              <a:spcAft>
                <a:spcPts val="0"/>
              </a:spcAft>
              <a:buSzPts val="3276"/>
              <a:buChar char="•"/>
            </a:pPr>
            <a:r>
              <a:rPr lang="en-US"/>
              <a:t>Project partners</a:t>
            </a:r>
            <a:endParaRPr/>
          </a:p>
          <a:p>
            <a:pPr indent="-436625" lvl="0" marL="457200" rtl="0" algn="l">
              <a:spcBef>
                <a:spcPts val="0"/>
              </a:spcBef>
              <a:spcAft>
                <a:spcPts val="0"/>
              </a:spcAft>
              <a:buSzPts val="3276"/>
              <a:buChar char="•"/>
            </a:pPr>
            <a:r>
              <a:rPr lang="en-US"/>
              <a:t>Followed users</a:t>
            </a:r>
            <a:endParaRPr/>
          </a:p>
        </p:txBody>
      </p:sp>
      <p:sp>
        <p:nvSpPr>
          <p:cNvPr id="338" name="Google Shape;338;p46"/>
          <p:cNvSpPr txBox="1"/>
          <p:nvPr>
            <p:ph idx="12" type="sldNum"/>
          </p:nvPr>
        </p:nvSpPr>
        <p:spPr>
          <a:xfrm>
            <a:off x="11099800" y="3065967"/>
            <a:ext cx="676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400"/>
              <a:buFont typeface="Arial"/>
              <a:buNone/>
            </a:pPr>
            <a:fld id="{00000000-1234-1234-1234-123412341234}" type="slidenum">
              <a:rPr lang="en-US"/>
              <a:t>‹#›</a:t>
            </a:fld>
            <a:endParaRPr/>
          </a:p>
        </p:txBody>
      </p:sp>
      <p:pic>
        <p:nvPicPr>
          <p:cNvPr id="339" name="Google Shape;339;p46"/>
          <p:cNvPicPr preferRelativeResize="0"/>
          <p:nvPr/>
        </p:nvPicPr>
        <p:blipFill>
          <a:blip r:embed="rId3">
            <a:alphaModFix/>
          </a:blip>
          <a:stretch>
            <a:fillRect/>
          </a:stretch>
        </p:blipFill>
        <p:spPr>
          <a:xfrm>
            <a:off x="3295437" y="1389662"/>
            <a:ext cx="7469975" cy="5223126"/>
          </a:xfrm>
          <a:prstGeom prst="rect">
            <a:avLst/>
          </a:prstGeom>
          <a:noFill/>
          <a:ln>
            <a:noFill/>
          </a:ln>
        </p:spPr>
      </p:pic>
      <p:sp>
        <p:nvSpPr>
          <p:cNvPr id="340" name="Google Shape;340;p46"/>
          <p:cNvSpPr/>
          <p:nvPr/>
        </p:nvSpPr>
        <p:spPr>
          <a:xfrm>
            <a:off x="2961050" y="1389650"/>
            <a:ext cx="3660600" cy="6489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44" name="Shape 344"/>
        <p:cNvGrpSpPr/>
        <p:nvPr/>
      </p:nvGrpSpPr>
      <p:grpSpPr>
        <a:xfrm>
          <a:off x="0" y="0"/>
          <a:ext cx="0" cy="0"/>
          <a:chOff x="0" y="0"/>
          <a:chExt cx="0" cy="0"/>
        </a:xfrm>
      </p:grpSpPr>
      <p:sp>
        <p:nvSpPr>
          <p:cNvPr id="345" name="Google Shape;345;p47"/>
          <p:cNvSpPr txBox="1"/>
          <p:nvPr>
            <p:ph type="title"/>
          </p:nvPr>
        </p:nvSpPr>
        <p:spPr>
          <a:xfrm>
            <a:off x="385400" y="345700"/>
            <a:ext cx="5003700" cy="5502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US"/>
              <a:t>Single check-in </a:t>
            </a:r>
            <a:endParaRPr/>
          </a:p>
        </p:txBody>
      </p:sp>
      <p:sp>
        <p:nvSpPr>
          <p:cNvPr id="346" name="Google Shape;346;p47"/>
          <p:cNvSpPr txBox="1"/>
          <p:nvPr>
            <p:ph idx="1" type="body"/>
          </p:nvPr>
        </p:nvSpPr>
        <p:spPr>
          <a:xfrm>
            <a:off x="1092200" y="1825625"/>
            <a:ext cx="9324900" cy="4351200"/>
          </a:xfrm>
          <a:prstGeom prst="rect">
            <a:avLst/>
          </a:prstGeom>
        </p:spPr>
        <p:txBody>
          <a:bodyPr anchorCtr="0" anchor="t" bIns="0" lIns="0" spcFirstLastPara="1" rIns="0" wrap="square" tIns="0">
            <a:noAutofit/>
          </a:bodyPr>
          <a:lstStyle/>
          <a:p>
            <a:pPr indent="0" lvl="0" marL="0" rtl="0" algn="l">
              <a:lnSpc>
                <a:spcPct val="115000"/>
              </a:lnSpc>
              <a:spcBef>
                <a:spcPts val="1200"/>
              </a:spcBef>
              <a:spcAft>
                <a:spcPts val="0"/>
              </a:spcAft>
              <a:buNone/>
            </a:pPr>
            <a:r>
              <a:rPr lang="en-US"/>
              <a:t>Single check-in solution</a:t>
            </a:r>
            <a:r>
              <a:rPr b="1" lang="en-US" sz="11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a:p>
            <a:pPr indent="0" lvl="0" marL="0" rtl="0" algn="l">
              <a:spcBef>
                <a:spcPts val="1200"/>
              </a:spcBef>
              <a:spcAft>
                <a:spcPts val="0"/>
              </a:spcAft>
              <a:buNone/>
            </a:pPr>
            <a:r>
              <a:t/>
            </a:r>
            <a:endParaRPr/>
          </a:p>
        </p:txBody>
      </p:sp>
      <p:sp>
        <p:nvSpPr>
          <p:cNvPr id="347" name="Google Shape;347;p47"/>
          <p:cNvSpPr txBox="1"/>
          <p:nvPr>
            <p:ph idx="12" type="sldNum"/>
          </p:nvPr>
        </p:nvSpPr>
        <p:spPr>
          <a:xfrm>
            <a:off x="11099800" y="3065967"/>
            <a:ext cx="676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400"/>
              <a:buFont typeface="Arial"/>
              <a:buNone/>
            </a:pPr>
            <a:fld id="{00000000-1234-1234-1234-123412341234}" type="slidenum">
              <a:rPr lang="en-US"/>
              <a:t>‹#›</a:t>
            </a:fld>
            <a:endParaRPr/>
          </a:p>
        </p:txBody>
      </p:sp>
      <p:pic>
        <p:nvPicPr>
          <p:cNvPr id="348" name="Google Shape;348;p47"/>
          <p:cNvPicPr preferRelativeResize="0"/>
          <p:nvPr/>
        </p:nvPicPr>
        <p:blipFill>
          <a:blip r:embed="rId3">
            <a:alphaModFix/>
          </a:blip>
          <a:stretch>
            <a:fillRect/>
          </a:stretch>
        </p:blipFill>
        <p:spPr>
          <a:xfrm>
            <a:off x="385400" y="1577250"/>
            <a:ext cx="5502857" cy="4847951"/>
          </a:xfrm>
          <a:prstGeom prst="rect">
            <a:avLst/>
          </a:prstGeom>
          <a:noFill/>
          <a:ln cap="flat" cmpd="sng" w="28575">
            <a:solidFill>
              <a:schemeClr val="dk2"/>
            </a:solidFill>
            <a:prstDash val="solid"/>
            <a:round/>
            <a:headEnd len="sm" w="sm" type="none"/>
            <a:tailEnd len="sm" w="sm" type="none"/>
          </a:ln>
        </p:spPr>
      </p:pic>
      <p:pic>
        <p:nvPicPr>
          <p:cNvPr id="349" name="Google Shape;349;p47"/>
          <p:cNvPicPr preferRelativeResize="0"/>
          <p:nvPr/>
        </p:nvPicPr>
        <p:blipFill>
          <a:blip r:embed="rId4">
            <a:alphaModFix/>
          </a:blip>
          <a:stretch>
            <a:fillRect/>
          </a:stretch>
        </p:blipFill>
        <p:spPr>
          <a:xfrm>
            <a:off x="6902650" y="284275"/>
            <a:ext cx="4627499" cy="4600288"/>
          </a:xfrm>
          <a:prstGeom prst="rect">
            <a:avLst/>
          </a:prstGeom>
          <a:noFill/>
          <a:ln cap="flat" cmpd="sng" w="28575">
            <a:solidFill>
              <a:schemeClr val="dk2"/>
            </a:solidFill>
            <a:prstDash val="solid"/>
            <a:round/>
            <a:headEnd len="sm" w="sm" type="none"/>
            <a:tailEnd len="sm" w="sm" type="none"/>
          </a:ln>
        </p:spPr>
      </p:pic>
      <p:sp>
        <p:nvSpPr>
          <p:cNvPr id="350" name="Google Shape;350;p47"/>
          <p:cNvSpPr txBox="1"/>
          <p:nvPr/>
        </p:nvSpPr>
        <p:spPr>
          <a:xfrm>
            <a:off x="6472300" y="5586550"/>
            <a:ext cx="4627500" cy="1062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900">
                <a:solidFill>
                  <a:srgbClr val="980000"/>
                </a:solidFill>
                <a:latin typeface="Open Sans"/>
                <a:ea typeface="Open Sans"/>
                <a:cs typeface="Open Sans"/>
                <a:sym typeface="Open Sans"/>
              </a:rPr>
              <a:t>the user needs to validate her registration by receiving a confirmation email </a:t>
            </a:r>
            <a:endParaRPr sz="1900">
              <a:solidFill>
                <a:srgbClr val="980000"/>
              </a:solidFill>
              <a:latin typeface="Open Sans"/>
              <a:ea typeface="Open Sans"/>
              <a:cs typeface="Open Sans"/>
              <a:sym typeface="Open Sans"/>
            </a:endParaRPr>
          </a:p>
        </p:txBody>
      </p:sp>
      <p:sp>
        <p:nvSpPr>
          <p:cNvPr id="351" name="Google Shape;351;p47"/>
          <p:cNvSpPr/>
          <p:nvPr/>
        </p:nvSpPr>
        <p:spPr>
          <a:xfrm>
            <a:off x="6326050" y="5484250"/>
            <a:ext cx="4920000" cy="1246800"/>
          </a:xfrm>
          <a:prstGeom prst="bevel">
            <a:avLst>
              <a:gd fmla="val 12500" name="adj"/>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47"/>
          <p:cNvSpPr/>
          <p:nvPr/>
        </p:nvSpPr>
        <p:spPr>
          <a:xfrm>
            <a:off x="6075450" y="2064600"/>
            <a:ext cx="676200" cy="550200"/>
          </a:xfrm>
          <a:prstGeom prst="rightArrow">
            <a:avLst>
              <a:gd fmla="val 50000" name="adj1"/>
              <a:gd fmla="val 50000" name="adj2"/>
            </a:avLst>
          </a:prstGeom>
          <a:solidFill>
            <a:srgbClr val="351C7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47"/>
          <p:cNvSpPr/>
          <p:nvPr/>
        </p:nvSpPr>
        <p:spPr>
          <a:xfrm rot="5400000">
            <a:off x="8447950" y="4909313"/>
            <a:ext cx="676200" cy="550200"/>
          </a:xfrm>
          <a:prstGeom prst="rightArrow">
            <a:avLst>
              <a:gd fmla="val 50000" name="adj1"/>
              <a:gd fmla="val 50000" name="adj2"/>
            </a:avLst>
          </a:prstGeom>
          <a:solidFill>
            <a:srgbClr val="351C7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57" name="Shape 357"/>
        <p:cNvGrpSpPr/>
        <p:nvPr/>
      </p:nvGrpSpPr>
      <p:grpSpPr>
        <a:xfrm>
          <a:off x="0" y="0"/>
          <a:ext cx="0" cy="0"/>
          <a:chOff x="0" y="0"/>
          <a:chExt cx="0" cy="0"/>
        </a:xfrm>
      </p:grpSpPr>
      <p:sp>
        <p:nvSpPr>
          <p:cNvPr id="358" name="Google Shape;358;p48"/>
          <p:cNvSpPr txBox="1"/>
          <p:nvPr>
            <p:ph type="title"/>
          </p:nvPr>
        </p:nvSpPr>
        <p:spPr>
          <a:xfrm>
            <a:off x="274449" y="215594"/>
            <a:ext cx="9324900" cy="5502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US"/>
              <a:t>Onboarding </a:t>
            </a:r>
            <a:endParaRPr/>
          </a:p>
        </p:txBody>
      </p:sp>
      <p:sp>
        <p:nvSpPr>
          <p:cNvPr id="359" name="Google Shape;359;p48"/>
          <p:cNvSpPr txBox="1"/>
          <p:nvPr>
            <p:ph idx="1" type="body"/>
          </p:nvPr>
        </p:nvSpPr>
        <p:spPr>
          <a:xfrm>
            <a:off x="1092200" y="1825625"/>
            <a:ext cx="9324900" cy="4351200"/>
          </a:xfrm>
          <a:prstGeom prst="rect">
            <a:avLst/>
          </a:prstGeom>
        </p:spPr>
        <p:txBody>
          <a:bodyPr anchorCtr="0" anchor="t" bIns="0" lIns="0" spcFirstLastPara="1" rIns="0" wrap="square" tIns="0">
            <a:noAutofit/>
          </a:bodyPr>
          <a:lstStyle/>
          <a:p>
            <a:pPr indent="0" lvl="0" marL="0" rtl="0" algn="l">
              <a:spcBef>
                <a:spcPts val="1000"/>
              </a:spcBef>
              <a:spcAft>
                <a:spcPts val="0"/>
              </a:spcAft>
              <a:buNone/>
            </a:pPr>
            <a:r>
              <a:t/>
            </a:r>
            <a:endParaRPr/>
          </a:p>
        </p:txBody>
      </p:sp>
      <p:sp>
        <p:nvSpPr>
          <p:cNvPr id="360" name="Google Shape;360;p48"/>
          <p:cNvSpPr txBox="1"/>
          <p:nvPr>
            <p:ph idx="12" type="sldNum"/>
          </p:nvPr>
        </p:nvSpPr>
        <p:spPr>
          <a:xfrm>
            <a:off x="11099800" y="3065967"/>
            <a:ext cx="676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400"/>
              <a:buFont typeface="Arial"/>
              <a:buNone/>
            </a:pPr>
            <a:fld id="{00000000-1234-1234-1234-123412341234}" type="slidenum">
              <a:rPr lang="en-US"/>
              <a:t>‹#›</a:t>
            </a:fld>
            <a:endParaRPr/>
          </a:p>
        </p:txBody>
      </p:sp>
      <p:pic>
        <p:nvPicPr>
          <p:cNvPr id="361" name="Google Shape;361;p48"/>
          <p:cNvPicPr preferRelativeResize="0"/>
          <p:nvPr/>
        </p:nvPicPr>
        <p:blipFill>
          <a:blip r:embed="rId3">
            <a:alphaModFix/>
          </a:blip>
          <a:stretch>
            <a:fillRect/>
          </a:stretch>
        </p:blipFill>
        <p:spPr>
          <a:xfrm>
            <a:off x="234900" y="1666974"/>
            <a:ext cx="5789324" cy="4933899"/>
          </a:xfrm>
          <a:prstGeom prst="rect">
            <a:avLst/>
          </a:prstGeom>
          <a:noFill/>
          <a:ln cap="flat" cmpd="sng" w="28575">
            <a:solidFill>
              <a:schemeClr val="dk2"/>
            </a:solidFill>
            <a:prstDash val="solid"/>
            <a:round/>
            <a:headEnd len="sm" w="sm" type="none"/>
            <a:tailEnd len="sm" w="sm" type="none"/>
          </a:ln>
        </p:spPr>
      </p:pic>
      <p:pic>
        <p:nvPicPr>
          <p:cNvPr id="362" name="Google Shape;362;p48"/>
          <p:cNvPicPr preferRelativeResize="0"/>
          <p:nvPr/>
        </p:nvPicPr>
        <p:blipFill>
          <a:blip r:embed="rId4">
            <a:alphaModFix/>
          </a:blip>
          <a:stretch>
            <a:fillRect/>
          </a:stretch>
        </p:blipFill>
        <p:spPr>
          <a:xfrm>
            <a:off x="5818150" y="529700"/>
            <a:ext cx="6106401" cy="4597024"/>
          </a:xfrm>
          <a:prstGeom prst="rect">
            <a:avLst/>
          </a:prstGeom>
          <a:noFill/>
          <a:ln cap="flat" cmpd="sng" w="28575">
            <a:solidFill>
              <a:schemeClr val="dk2"/>
            </a:solidFill>
            <a:prstDash val="solid"/>
            <a:round/>
            <a:headEnd len="sm" w="sm" type="none"/>
            <a:tailEnd len="sm" w="sm" type="none"/>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66" name="Shape 366"/>
        <p:cNvGrpSpPr/>
        <p:nvPr/>
      </p:nvGrpSpPr>
      <p:grpSpPr>
        <a:xfrm>
          <a:off x="0" y="0"/>
          <a:ext cx="0" cy="0"/>
          <a:chOff x="0" y="0"/>
          <a:chExt cx="0" cy="0"/>
        </a:xfrm>
      </p:grpSpPr>
      <p:sp>
        <p:nvSpPr>
          <p:cNvPr id="367" name="Google Shape;367;p49"/>
          <p:cNvSpPr txBox="1"/>
          <p:nvPr>
            <p:ph type="title"/>
          </p:nvPr>
        </p:nvSpPr>
        <p:spPr>
          <a:xfrm>
            <a:off x="813349" y="759275"/>
            <a:ext cx="3635400" cy="550200"/>
          </a:xfrm>
          <a:prstGeom prst="rect">
            <a:avLst/>
          </a:prstGeom>
        </p:spPr>
        <p:txBody>
          <a:bodyPr anchorCtr="0" anchor="ctr" bIns="0" lIns="0" spcFirstLastPara="1" rIns="0" wrap="square" tIns="0">
            <a:noAutofit/>
          </a:bodyPr>
          <a:lstStyle/>
          <a:p>
            <a:pPr indent="0" lvl="0" marL="0" rtl="0" algn="l">
              <a:lnSpc>
                <a:spcPct val="100000"/>
              </a:lnSpc>
              <a:spcBef>
                <a:spcPts val="0"/>
              </a:spcBef>
              <a:spcAft>
                <a:spcPts val="0"/>
              </a:spcAft>
              <a:buNone/>
            </a:pPr>
            <a:r>
              <a:rPr lang="en-US"/>
              <a:t>Onboarding </a:t>
            </a:r>
            <a:endParaRPr/>
          </a:p>
          <a:p>
            <a:pPr indent="0" lvl="0" marL="0" rtl="0" algn="l">
              <a:spcBef>
                <a:spcPts val="0"/>
              </a:spcBef>
              <a:spcAft>
                <a:spcPts val="0"/>
              </a:spcAft>
              <a:buNone/>
            </a:pPr>
            <a:r>
              <a:t/>
            </a:r>
            <a:endParaRPr/>
          </a:p>
        </p:txBody>
      </p:sp>
      <p:sp>
        <p:nvSpPr>
          <p:cNvPr id="368" name="Google Shape;368;p49"/>
          <p:cNvSpPr txBox="1"/>
          <p:nvPr>
            <p:ph idx="1" type="body"/>
          </p:nvPr>
        </p:nvSpPr>
        <p:spPr>
          <a:xfrm>
            <a:off x="1092200" y="1825625"/>
            <a:ext cx="9324900" cy="4351200"/>
          </a:xfrm>
          <a:prstGeom prst="rect">
            <a:avLst/>
          </a:prstGeom>
        </p:spPr>
        <p:txBody>
          <a:bodyPr anchorCtr="0" anchor="t" bIns="0" lIns="0" spcFirstLastPara="1" rIns="0" wrap="square" tIns="0">
            <a:noAutofit/>
          </a:bodyPr>
          <a:lstStyle/>
          <a:p>
            <a:pPr indent="0" lvl="0" marL="0" rtl="0" algn="l">
              <a:spcBef>
                <a:spcPts val="1000"/>
              </a:spcBef>
              <a:spcAft>
                <a:spcPts val="0"/>
              </a:spcAft>
              <a:buNone/>
            </a:pPr>
            <a:r>
              <a:t/>
            </a:r>
            <a:endParaRPr/>
          </a:p>
        </p:txBody>
      </p:sp>
      <p:sp>
        <p:nvSpPr>
          <p:cNvPr id="369" name="Google Shape;369;p49"/>
          <p:cNvSpPr txBox="1"/>
          <p:nvPr>
            <p:ph idx="12" type="sldNum"/>
          </p:nvPr>
        </p:nvSpPr>
        <p:spPr>
          <a:xfrm>
            <a:off x="11099800" y="3065967"/>
            <a:ext cx="676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400"/>
              <a:buFont typeface="Arial"/>
              <a:buNone/>
            </a:pPr>
            <a:fld id="{00000000-1234-1234-1234-123412341234}" type="slidenum">
              <a:rPr lang="en-US"/>
              <a:t>‹#›</a:t>
            </a:fld>
            <a:endParaRPr/>
          </a:p>
        </p:txBody>
      </p:sp>
      <p:pic>
        <p:nvPicPr>
          <p:cNvPr id="370" name="Google Shape;370;p49"/>
          <p:cNvPicPr preferRelativeResize="0"/>
          <p:nvPr/>
        </p:nvPicPr>
        <p:blipFill>
          <a:blip r:embed="rId3">
            <a:alphaModFix/>
          </a:blip>
          <a:stretch>
            <a:fillRect/>
          </a:stretch>
        </p:blipFill>
        <p:spPr>
          <a:xfrm>
            <a:off x="5258750" y="234788"/>
            <a:ext cx="6649525" cy="4447726"/>
          </a:xfrm>
          <a:prstGeom prst="rect">
            <a:avLst/>
          </a:prstGeom>
          <a:noFill/>
          <a:ln cap="flat" cmpd="sng" w="28575">
            <a:solidFill>
              <a:schemeClr val="dk2"/>
            </a:solidFill>
            <a:prstDash val="solid"/>
            <a:round/>
            <a:headEnd len="sm" w="sm" type="none"/>
            <a:tailEnd len="sm" w="sm" type="none"/>
          </a:ln>
        </p:spPr>
      </p:pic>
      <p:pic>
        <p:nvPicPr>
          <p:cNvPr id="371" name="Google Shape;371;p49"/>
          <p:cNvPicPr preferRelativeResize="0"/>
          <p:nvPr/>
        </p:nvPicPr>
        <p:blipFill>
          <a:blip r:embed="rId4">
            <a:alphaModFix/>
          </a:blip>
          <a:stretch>
            <a:fillRect/>
          </a:stretch>
        </p:blipFill>
        <p:spPr>
          <a:xfrm>
            <a:off x="371900" y="1732875"/>
            <a:ext cx="6096349" cy="4805201"/>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75" name="Shape 375"/>
        <p:cNvGrpSpPr/>
        <p:nvPr/>
      </p:nvGrpSpPr>
      <p:grpSpPr>
        <a:xfrm>
          <a:off x="0" y="0"/>
          <a:ext cx="0" cy="0"/>
          <a:chOff x="0" y="0"/>
          <a:chExt cx="0" cy="0"/>
        </a:xfrm>
      </p:grpSpPr>
      <p:sp>
        <p:nvSpPr>
          <p:cNvPr id="376" name="Google Shape;376;p50"/>
          <p:cNvSpPr txBox="1"/>
          <p:nvPr>
            <p:ph type="title"/>
          </p:nvPr>
        </p:nvSpPr>
        <p:spPr>
          <a:xfrm>
            <a:off x="590400" y="457200"/>
            <a:ext cx="11267100" cy="5502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US"/>
              <a:t>Profile management</a:t>
            </a:r>
            <a:endParaRPr/>
          </a:p>
          <a:p>
            <a:pPr indent="0" lvl="0" marL="0" rtl="0" algn="l">
              <a:spcBef>
                <a:spcPts val="0"/>
              </a:spcBef>
              <a:spcAft>
                <a:spcPts val="0"/>
              </a:spcAft>
              <a:buNone/>
            </a:pPr>
            <a:r>
              <a:rPr lang="en-US" sz="2800"/>
              <a:t>Profile settings</a:t>
            </a:r>
            <a:endParaRPr sz="2800"/>
          </a:p>
        </p:txBody>
      </p:sp>
      <p:sp>
        <p:nvSpPr>
          <p:cNvPr id="377" name="Google Shape;377;p50"/>
          <p:cNvSpPr txBox="1"/>
          <p:nvPr>
            <p:ph idx="1" type="body"/>
          </p:nvPr>
        </p:nvSpPr>
        <p:spPr>
          <a:xfrm>
            <a:off x="1092200" y="1825625"/>
            <a:ext cx="9324900" cy="4351200"/>
          </a:xfrm>
          <a:prstGeom prst="rect">
            <a:avLst/>
          </a:prstGeom>
        </p:spPr>
        <p:txBody>
          <a:bodyPr anchorCtr="0" anchor="t" bIns="0" lIns="0" spcFirstLastPara="1" rIns="0" wrap="square" tIns="0">
            <a:noAutofit/>
          </a:bodyPr>
          <a:lstStyle/>
          <a:p>
            <a:pPr indent="0" lvl="0" marL="0" rtl="0" algn="l">
              <a:spcBef>
                <a:spcPts val="1000"/>
              </a:spcBef>
              <a:spcAft>
                <a:spcPts val="0"/>
              </a:spcAft>
              <a:buNone/>
            </a:pPr>
            <a:r>
              <a:t/>
            </a:r>
            <a:endParaRPr/>
          </a:p>
        </p:txBody>
      </p:sp>
      <p:sp>
        <p:nvSpPr>
          <p:cNvPr id="378" name="Google Shape;378;p50"/>
          <p:cNvSpPr txBox="1"/>
          <p:nvPr>
            <p:ph idx="12" type="sldNum"/>
          </p:nvPr>
        </p:nvSpPr>
        <p:spPr>
          <a:xfrm>
            <a:off x="11099800" y="3065967"/>
            <a:ext cx="676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400"/>
              <a:buFont typeface="Arial"/>
              <a:buNone/>
            </a:pPr>
            <a:fld id="{00000000-1234-1234-1234-123412341234}" type="slidenum">
              <a:rPr lang="en-US"/>
              <a:t>‹#›</a:t>
            </a:fld>
            <a:endParaRPr/>
          </a:p>
        </p:txBody>
      </p:sp>
      <p:pic>
        <p:nvPicPr>
          <p:cNvPr id="379" name="Google Shape;379;p50"/>
          <p:cNvPicPr preferRelativeResize="0"/>
          <p:nvPr/>
        </p:nvPicPr>
        <p:blipFill>
          <a:blip r:embed="rId3">
            <a:alphaModFix/>
          </a:blip>
          <a:stretch>
            <a:fillRect/>
          </a:stretch>
        </p:blipFill>
        <p:spPr>
          <a:xfrm>
            <a:off x="915000" y="1261714"/>
            <a:ext cx="10184799" cy="547902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83" name="Shape 383"/>
        <p:cNvGrpSpPr/>
        <p:nvPr/>
      </p:nvGrpSpPr>
      <p:grpSpPr>
        <a:xfrm>
          <a:off x="0" y="0"/>
          <a:ext cx="0" cy="0"/>
          <a:chOff x="0" y="0"/>
          <a:chExt cx="0" cy="0"/>
        </a:xfrm>
      </p:grpSpPr>
      <p:sp>
        <p:nvSpPr>
          <p:cNvPr id="384" name="Google Shape;384;p51"/>
          <p:cNvSpPr txBox="1"/>
          <p:nvPr>
            <p:ph type="title"/>
          </p:nvPr>
        </p:nvSpPr>
        <p:spPr>
          <a:xfrm>
            <a:off x="497474" y="308519"/>
            <a:ext cx="9324900" cy="5502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US"/>
              <a:t>Profile settings</a:t>
            </a:r>
            <a:endParaRPr/>
          </a:p>
          <a:p>
            <a:pPr indent="0" lvl="0" marL="0" rtl="0" algn="l">
              <a:spcBef>
                <a:spcPts val="0"/>
              </a:spcBef>
              <a:spcAft>
                <a:spcPts val="0"/>
              </a:spcAft>
              <a:buNone/>
            </a:pPr>
            <a:r>
              <a:rPr lang="en-US" sz="3200"/>
              <a:t>Complete my profile </a:t>
            </a:r>
            <a:endParaRPr sz="3200"/>
          </a:p>
        </p:txBody>
      </p:sp>
      <p:sp>
        <p:nvSpPr>
          <p:cNvPr id="385" name="Google Shape;385;p51"/>
          <p:cNvSpPr txBox="1"/>
          <p:nvPr>
            <p:ph idx="1" type="body"/>
          </p:nvPr>
        </p:nvSpPr>
        <p:spPr>
          <a:xfrm>
            <a:off x="8149275" y="1300975"/>
            <a:ext cx="3949800" cy="5371200"/>
          </a:xfrm>
          <a:prstGeom prst="rect">
            <a:avLst/>
          </a:prstGeom>
        </p:spPr>
        <p:txBody>
          <a:bodyPr anchorCtr="0" anchor="t" bIns="0" lIns="0" spcFirstLastPara="1" rIns="0" wrap="square" tIns="0">
            <a:noAutofit/>
          </a:bodyPr>
          <a:lstStyle/>
          <a:p>
            <a:pPr indent="-436625" lvl="0" marL="457200" rtl="0" algn="l">
              <a:spcBef>
                <a:spcPts val="1000"/>
              </a:spcBef>
              <a:spcAft>
                <a:spcPts val="0"/>
              </a:spcAft>
              <a:buClr>
                <a:srgbClr val="351C75"/>
              </a:buClr>
              <a:buSzPts val="3276"/>
              <a:buChar char="•"/>
            </a:pPr>
            <a:r>
              <a:rPr lang="en-US">
                <a:solidFill>
                  <a:srgbClr val="351C75"/>
                </a:solidFill>
              </a:rPr>
              <a:t>Main info</a:t>
            </a:r>
            <a:endParaRPr>
              <a:solidFill>
                <a:srgbClr val="351C75"/>
              </a:solidFill>
            </a:endParaRPr>
          </a:p>
          <a:p>
            <a:pPr indent="-436625" lvl="0" marL="457200" rtl="0" algn="l">
              <a:spcBef>
                <a:spcPts val="0"/>
              </a:spcBef>
              <a:spcAft>
                <a:spcPts val="0"/>
              </a:spcAft>
              <a:buClr>
                <a:srgbClr val="351C75"/>
              </a:buClr>
              <a:buSzPts val="3276"/>
              <a:buChar char="•"/>
            </a:pPr>
            <a:r>
              <a:rPr lang="en-US">
                <a:solidFill>
                  <a:srgbClr val="351C75"/>
                </a:solidFill>
              </a:rPr>
              <a:t>Type of user</a:t>
            </a:r>
            <a:endParaRPr>
              <a:solidFill>
                <a:srgbClr val="351C75"/>
              </a:solidFill>
            </a:endParaRPr>
          </a:p>
          <a:p>
            <a:pPr indent="-436625" lvl="0" marL="457200" rtl="0" algn="l">
              <a:spcBef>
                <a:spcPts val="0"/>
              </a:spcBef>
              <a:spcAft>
                <a:spcPts val="0"/>
              </a:spcAft>
              <a:buClr>
                <a:srgbClr val="351C75"/>
              </a:buClr>
              <a:buSzPts val="3276"/>
              <a:buChar char="•"/>
            </a:pPr>
            <a:r>
              <a:rPr lang="en-US">
                <a:solidFill>
                  <a:srgbClr val="351C75"/>
                </a:solidFill>
              </a:rPr>
              <a:t>My interests</a:t>
            </a:r>
            <a:endParaRPr>
              <a:solidFill>
                <a:srgbClr val="351C75"/>
              </a:solidFill>
            </a:endParaRPr>
          </a:p>
          <a:p>
            <a:pPr indent="-436625" lvl="0" marL="457200" rtl="0" algn="l">
              <a:spcBef>
                <a:spcPts val="0"/>
              </a:spcBef>
              <a:spcAft>
                <a:spcPts val="0"/>
              </a:spcAft>
              <a:buClr>
                <a:srgbClr val="351C75"/>
              </a:buClr>
              <a:buSzPts val="3276"/>
              <a:buChar char="•"/>
            </a:pPr>
            <a:r>
              <a:rPr lang="en-US">
                <a:solidFill>
                  <a:srgbClr val="351C75"/>
                </a:solidFill>
              </a:rPr>
              <a:t>Notifications</a:t>
            </a:r>
            <a:endParaRPr>
              <a:solidFill>
                <a:srgbClr val="351C75"/>
              </a:solidFill>
            </a:endParaRPr>
          </a:p>
          <a:p>
            <a:pPr indent="-436625" lvl="0" marL="457200" rtl="0" algn="l">
              <a:spcBef>
                <a:spcPts val="0"/>
              </a:spcBef>
              <a:spcAft>
                <a:spcPts val="0"/>
              </a:spcAft>
              <a:buClr>
                <a:srgbClr val="351C75"/>
              </a:buClr>
              <a:buSzPts val="3276"/>
              <a:buChar char="•"/>
            </a:pPr>
            <a:r>
              <a:rPr lang="en-US">
                <a:solidFill>
                  <a:srgbClr val="351C75"/>
                </a:solidFill>
              </a:rPr>
              <a:t>Experience</a:t>
            </a:r>
            <a:endParaRPr>
              <a:solidFill>
                <a:srgbClr val="351C75"/>
              </a:solidFill>
            </a:endParaRPr>
          </a:p>
          <a:p>
            <a:pPr indent="-436625" lvl="0" marL="457200" rtl="0" algn="l">
              <a:spcBef>
                <a:spcPts val="0"/>
              </a:spcBef>
              <a:spcAft>
                <a:spcPts val="0"/>
              </a:spcAft>
              <a:buClr>
                <a:srgbClr val="351C75"/>
              </a:buClr>
              <a:buSzPts val="3276"/>
              <a:buChar char="•"/>
            </a:pPr>
            <a:r>
              <a:rPr lang="en-US">
                <a:solidFill>
                  <a:srgbClr val="351C75"/>
                </a:solidFill>
              </a:rPr>
              <a:t>Education</a:t>
            </a:r>
            <a:endParaRPr>
              <a:solidFill>
                <a:srgbClr val="351C75"/>
              </a:solidFill>
            </a:endParaRPr>
          </a:p>
          <a:p>
            <a:pPr indent="-436625" lvl="0" marL="457200" rtl="0" algn="l">
              <a:spcBef>
                <a:spcPts val="0"/>
              </a:spcBef>
              <a:spcAft>
                <a:spcPts val="0"/>
              </a:spcAft>
              <a:buClr>
                <a:srgbClr val="351C75"/>
              </a:buClr>
              <a:buSzPts val="3276"/>
              <a:buChar char="•"/>
            </a:pPr>
            <a:r>
              <a:rPr lang="en-US">
                <a:solidFill>
                  <a:srgbClr val="351C75"/>
                </a:solidFill>
              </a:rPr>
              <a:t>Links &amp; other accounts</a:t>
            </a:r>
            <a:endParaRPr>
              <a:solidFill>
                <a:srgbClr val="351C75"/>
              </a:solidFill>
            </a:endParaRPr>
          </a:p>
          <a:p>
            <a:pPr indent="-436625" lvl="0" marL="457200" rtl="0" algn="l">
              <a:spcBef>
                <a:spcPts val="0"/>
              </a:spcBef>
              <a:spcAft>
                <a:spcPts val="0"/>
              </a:spcAft>
              <a:buClr>
                <a:srgbClr val="351C75"/>
              </a:buClr>
              <a:buSzPts val="3276"/>
              <a:buChar char="•"/>
            </a:pPr>
            <a:r>
              <a:rPr lang="en-US">
                <a:solidFill>
                  <a:srgbClr val="351C75"/>
                </a:solidFill>
              </a:rPr>
              <a:t>Pwd</a:t>
            </a:r>
            <a:endParaRPr>
              <a:solidFill>
                <a:srgbClr val="351C75"/>
              </a:solidFill>
            </a:endParaRPr>
          </a:p>
          <a:p>
            <a:pPr indent="-436625" lvl="0" marL="457200" rtl="0" algn="l">
              <a:spcBef>
                <a:spcPts val="0"/>
              </a:spcBef>
              <a:spcAft>
                <a:spcPts val="0"/>
              </a:spcAft>
              <a:buClr>
                <a:srgbClr val="351C75"/>
              </a:buClr>
              <a:buSzPts val="3276"/>
              <a:buChar char="•"/>
            </a:pPr>
            <a:r>
              <a:rPr lang="en-US">
                <a:solidFill>
                  <a:srgbClr val="351C75"/>
                </a:solidFill>
              </a:rPr>
              <a:t>PUNDIT</a:t>
            </a:r>
            <a:endParaRPr>
              <a:solidFill>
                <a:srgbClr val="351C75"/>
              </a:solidFill>
            </a:endParaRPr>
          </a:p>
          <a:p>
            <a:pPr indent="-436625" lvl="0" marL="457200" rtl="0" algn="l">
              <a:spcBef>
                <a:spcPts val="0"/>
              </a:spcBef>
              <a:spcAft>
                <a:spcPts val="0"/>
              </a:spcAft>
              <a:buClr>
                <a:srgbClr val="351C75"/>
              </a:buClr>
              <a:buSzPts val="3276"/>
              <a:buChar char="•"/>
            </a:pPr>
            <a:r>
              <a:rPr lang="en-US">
                <a:solidFill>
                  <a:srgbClr val="351C75"/>
                </a:solidFill>
              </a:rPr>
              <a:t>TBS </a:t>
            </a:r>
            <a:r>
              <a:rPr lang="en-US" sz="1900">
                <a:solidFill>
                  <a:srgbClr val="351C75"/>
                </a:solidFill>
              </a:rPr>
              <a:t>(social network)</a:t>
            </a:r>
            <a:endParaRPr sz="1900">
              <a:solidFill>
                <a:srgbClr val="351C75"/>
              </a:solidFill>
            </a:endParaRPr>
          </a:p>
        </p:txBody>
      </p:sp>
      <p:sp>
        <p:nvSpPr>
          <p:cNvPr id="386" name="Google Shape;386;p51"/>
          <p:cNvSpPr txBox="1"/>
          <p:nvPr>
            <p:ph idx="12" type="sldNum"/>
          </p:nvPr>
        </p:nvSpPr>
        <p:spPr>
          <a:xfrm>
            <a:off x="11099800" y="3065967"/>
            <a:ext cx="676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400"/>
              <a:buFont typeface="Arial"/>
              <a:buNone/>
            </a:pPr>
            <a:fld id="{00000000-1234-1234-1234-123412341234}" type="slidenum">
              <a:rPr lang="en-US"/>
              <a:t>‹#›</a:t>
            </a:fld>
            <a:endParaRPr/>
          </a:p>
        </p:txBody>
      </p:sp>
      <p:pic>
        <p:nvPicPr>
          <p:cNvPr id="387" name="Google Shape;387;p51"/>
          <p:cNvPicPr preferRelativeResize="0"/>
          <p:nvPr/>
        </p:nvPicPr>
        <p:blipFill>
          <a:blip r:embed="rId3">
            <a:alphaModFix/>
          </a:blip>
          <a:stretch>
            <a:fillRect/>
          </a:stretch>
        </p:blipFill>
        <p:spPr>
          <a:xfrm>
            <a:off x="497474" y="1300975"/>
            <a:ext cx="7149799" cy="49977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5"/>
          <p:cNvSpPr txBox="1"/>
          <p:nvPr>
            <p:ph type="title"/>
          </p:nvPr>
        </p:nvSpPr>
        <p:spPr>
          <a:xfrm>
            <a:off x="2266975" y="202200"/>
            <a:ext cx="4921200" cy="1510500"/>
          </a:xfrm>
          <a:prstGeom prst="rect">
            <a:avLst/>
          </a:prstGeom>
          <a:noFill/>
          <a:ln>
            <a:noFill/>
          </a:ln>
        </p:spPr>
        <p:txBody>
          <a:bodyPr anchorCtr="0" anchor="ctr" bIns="0" lIns="0" spcFirstLastPara="1" rIns="0" wrap="square" tIns="0">
            <a:noAutofit/>
          </a:bodyPr>
          <a:lstStyle/>
          <a:p>
            <a:pPr indent="0" lvl="0" marL="0" rtl="0" algn="ctr">
              <a:lnSpc>
                <a:spcPct val="90000"/>
              </a:lnSpc>
              <a:spcBef>
                <a:spcPts val="0"/>
              </a:spcBef>
              <a:spcAft>
                <a:spcPts val="0"/>
              </a:spcAft>
              <a:buClr>
                <a:srgbClr val="525252"/>
              </a:buClr>
              <a:buSzPts val="4400"/>
              <a:buFont typeface="Open Sans Light"/>
              <a:buNone/>
            </a:pPr>
            <a:r>
              <a:rPr b="1" lang="en-US">
                <a:solidFill>
                  <a:srgbClr val="612267"/>
                </a:solidFill>
              </a:rPr>
              <a:t>GoTriple (gotriple.eu)</a:t>
            </a:r>
            <a:endParaRPr b="1">
              <a:solidFill>
                <a:srgbClr val="612267"/>
              </a:solidFill>
            </a:endParaRPr>
          </a:p>
        </p:txBody>
      </p:sp>
      <p:sp>
        <p:nvSpPr>
          <p:cNvPr id="145" name="Google Shape;145;p25"/>
          <p:cNvSpPr txBox="1"/>
          <p:nvPr/>
        </p:nvSpPr>
        <p:spPr>
          <a:xfrm>
            <a:off x="60725" y="2042300"/>
            <a:ext cx="6383100" cy="4287000"/>
          </a:xfrm>
          <a:prstGeom prst="rect">
            <a:avLst/>
          </a:prstGeom>
          <a:noFill/>
          <a:ln>
            <a:noFill/>
          </a:ln>
        </p:spPr>
        <p:txBody>
          <a:bodyPr anchorCtr="0" anchor="t" bIns="0" lIns="0" spcFirstLastPara="1" rIns="0" wrap="square" tIns="0">
            <a:noAutofit/>
          </a:bodyPr>
          <a:lstStyle/>
          <a:p>
            <a:pPr indent="-381000" lvl="0" marL="457200" marR="0" rtl="0" algn="l">
              <a:lnSpc>
                <a:spcPct val="90000"/>
              </a:lnSpc>
              <a:spcBef>
                <a:spcPts val="0"/>
              </a:spcBef>
              <a:spcAft>
                <a:spcPts val="0"/>
              </a:spcAft>
              <a:buClr>
                <a:srgbClr val="3A3838"/>
              </a:buClr>
              <a:buSzPts val="2400"/>
              <a:buFont typeface="Open Sans"/>
              <a:buChar char="●"/>
            </a:pPr>
            <a:r>
              <a:rPr lang="en-US" sz="2400">
                <a:solidFill>
                  <a:srgbClr val="3A3838"/>
                </a:solidFill>
                <a:latin typeface="Open Sans"/>
                <a:ea typeface="Open Sans"/>
                <a:cs typeface="Open Sans"/>
                <a:sym typeface="Open Sans"/>
              </a:rPr>
              <a:t>multilingual (11 languages) discovery platform for Social Sciences and Humanities</a:t>
            </a:r>
            <a:endParaRPr sz="2400">
              <a:solidFill>
                <a:srgbClr val="3A3838"/>
              </a:solidFill>
              <a:latin typeface="Open Sans"/>
              <a:ea typeface="Open Sans"/>
              <a:cs typeface="Open Sans"/>
              <a:sym typeface="Open Sans"/>
            </a:endParaRPr>
          </a:p>
          <a:p>
            <a:pPr indent="0" lvl="0" marL="457200" marR="0" rtl="0" algn="l">
              <a:lnSpc>
                <a:spcPct val="90000"/>
              </a:lnSpc>
              <a:spcBef>
                <a:spcPts val="0"/>
              </a:spcBef>
              <a:spcAft>
                <a:spcPts val="0"/>
              </a:spcAft>
              <a:buNone/>
            </a:pPr>
            <a:r>
              <a:t/>
            </a:r>
            <a:endParaRPr sz="2400">
              <a:solidFill>
                <a:srgbClr val="3A3838"/>
              </a:solidFill>
              <a:latin typeface="Open Sans"/>
              <a:ea typeface="Open Sans"/>
              <a:cs typeface="Open Sans"/>
              <a:sym typeface="Open Sans"/>
            </a:endParaRPr>
          </a:p>
          <a:p>
            <a:pPr indent="0" lvl="0" marL="457200" marR="0" rtl="0" algn="l">
              <a:lnSpc>
                <a:spcPct val="90000"/>
              </a:lnSpc>
              <a:spcBef>
                <a:spcPts val="0"/>
              </a:spcBef>
              <a:spcAft>
                <a:spcPts val="0"/>
              </a:spcAft>
              <a:buNone/>
            </a:pPr>
            <a:r>
              <a:t/>
            </a:r>
            <a:endParaRPr sz="2400">
              <a:solidFill>
                <a:srgbClr val="3A3838"/>
              </a:solidFill>
              <a:latin typeface="Open Sans"/>
              <a:ea typeface="Open Sans"/>
              <a:cs typeface="Open Sans"/>
              <a:sym typeface="Open Sans"/>
            </a:endParaRPr>
          </a:p>
          <a:p>
            <a:pPr indent="-381000" lvl="0" marL="457200" marR="0" rtl="0" algn="l">
              <a:lnSpc>
                <a:spcPct val="90000"/>
              </a:lnSpc>
              <a:spcBef>
                <a:spcPts val="0"/>
              </a:spcBef>
              <a:spcAft>
                <a:spcPts val="0"/>
              </a:spcAft>
              <a:buClr>
                <a:srgbClr val="3A3838"/>
              </a:buClr>
              <a:buSzPts val="2400"/>
              <a:buFont typeface="Open Sans"/>
              <a:buChar char="●"/>
            </a:pPr>
            <a:r>
              <a:rPr lang="en-US" sz="2400">
                <a:solidFill>
                  <a:srgbClr val="3A3838"/>
                </a:solidFill>
                <a:latin typeface="Open Sans"/>
                <a:ea typeface="Open Sans"/>
                <a:cs typeface="Open Sans"/>
                <a:sym typeface="Open Sans"/>
              </a:rPr>
              <a:t>featuring innovative services </a:t>
            </a:r>
            <a:endParaRPr sz="2400">
              <a:solidFill>
                <a:srgbClr val="3A3838"/>
              </a:solidFill>
              <a:latin typeface="Open Sans"/>
              <a:ea typeface="Open Sans"/>
              <a:cs typeface="Open Sans"/>
              <a:sym typeface="Open Sans"/>
            </a:endParaRPr>
          </a:p>
          <a:p>
            <a:pPr indent="0" lvl="0" marL="457200" marR="0" rtl="0" algn="l">
              <a:lnSpc>
                <a:spcPct val="90000"/>
              </a:lnSpc>
              <a:spcBef>
                <a:spcPts val="0"/>
              </a:spcBef>
              <a:spcAft>
                <a:spcPts val="0"/>
              </a:spcAft>
              <a:buNone/>
            </a:pPr>
            <a:r>
              <a:t/>
            </a:r>
            <a:endParaRPr sz="2400">
              <a:solidFill>
                <a:srgbClr val="3A3838"/>
              </a:solidFill>
              <a:latin typeface="Open Sans"/>
              <a:ea typeface="Open Sans"/>
              <a:cs typeface="Open Sans"/>
              <a:sym typeface="Open Sans"/>
            </a:endParaRPr>
          </a:p>
          <a:p>
            <a:pPr indent="0" lvl="0" marL="457200" marR="0" rtl="0" algn="l">
              <a:lnSpc>
                <a:spcPct val="90000"/>
              </a:lnSpc>
              <a:spcBef>
                <a:spcPts val="0"/>
              </a:spcBef>
              <a:spcAft>
                <a:spcPts val="0"/>
              </a:spcAft>
              <a:buNone/>
            </a:pPr>
            <a:r>
              <a:t/>
            </a:r>
            <a:endParaRPr sz="2400">
              <a:solidFill>
                <a:srgbClr val="3A3838"/>
              </a:solidFill>
              <a:latin typeface="Open Sans"/>
              <a:ea typeface="Open Sans"/>
              <a:cs typeface="Open Sans"/>
              <a:sym typeface="Open Sans"/>
            </a:endParaRPr>
          </a:p>
          <a:p>
            <a:pPr indent="-381000" lvl="0" marL="457200" marR="0" rtl="0" algn="l">
              <a:lnSpc>
                <a:spcPct val="90000"/>
              </a:lnSpc>
              <a:spcBef>
                <a:spcPts val="0"/>
              </a:spcBef>
              <a:spcAft>
                <a:spcPts val="0"/>
              </a:spcAft>
              <a:buClr>
                <a:srgbClr val="3A3838"/>
              </a:buClr>
              <a:buSzPts val="2400"/>
              <a:buFont typeface="Open Sans"/>
              <a:buChar char="●"/>
            </a:pPr>
            <a:r>
              <a:rPr lang="en-US" sz="2400">
                <a:solidFill>
                  <a:srgbClr val="3A3838"/>
                </a:solidFill>
                <a:latin typeface="Open Sans"/>
                <a:ea typeface="Open Sans"/>
                <a:cs typeface="Open Sans"/>
                <a:sym typeface="Open Sans"/>
              </a:rPr>
              <a:t>dedicated to SSH community &amp; the vision of Open Science</a:t>
            </a:r>
            <a:endParaRPr sz="2400">
              <a:solidFill>
                <a:srgbClr val="3A3838"/>
              </a:solidFill>
              <a:latin typeface="Open Sans"/>
              <a:ea typeface="Open Sans"/>
              <a:cs typeface="Open Sans"/>
              <a:sym typeface="Open Sans"/>
            </a:endParaRPr>
          </a:p>
        </p:txBody>
      </p:sp>
      <p:pic>
        <p:nvPicPr>
          <p:cNvPr id="146" name="Google Shape;146;p25"/>
          <p:cNvPicPr preferRelativeResize="0"/>
          <p:nvPr/>
        </p:nvPicPr>
        <p:blipFill rotWithShape="1">
          <a:blip r:embed="rId3">
            <a:alphaModFix/>
          </a:blip>
          <a:srcRect b="0" l="0" r="0" t="13232"/>
          <a:stretch/>
        </p:blipFill>
        <p:spPr>
          <a:xfrm>
            <a:off x="6443825" y="607025"/>
            <a:ext cx="4832751" cy="5430276"/>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91" name="Shape 391"/>
        <p:cNvGrpSpPr/>
        <p:nvPr/>
      </p:nvGrpSpPr>
      <p:grpSpPr>
        <a:xfrm>
          <a:off x="0" y="0"/>
          <a:ext cx="0" cy="0"/>
          <a:chOff x="0" y="0"/>
          <a:chExt cx="0" cy="0"/>
        </a:xfrm>
      </p:grpSpPr>
      <p:sp>
        <p:nvSpPr>
          <p:cNvPr id="392" name="Google Shape;392;p52"/>
          <p:cNvSpPr txBox="1"/>
          <p:nvPr>
            <p:ph type="title"/>
          </p:nvPr>
        </p:nvSpPr>
        <p:spPr>
          <a:xfrm>
            <a:off x="608974" y="401444"/>
            <a:ext cx="9324900" cy="5502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US"/>
              <a:t>Full public profiles</a:t>
            </a:r>
            <a:endParaRPr/>
          </a:p>
        </p:txBody>
      </p:sp>
      <p:sp>
        <p:nvSpPr>
          <p:cNvPr id="393" name="Google Shape;393;p52"/>
          <p:cNvSpPr txBox="1"/>
          <p:nvPr>
            <p:ph idx="1" type="body"/>
          </p:nvPr>
        </p:nvSpPr>
        <p:spPr>
          <a:xfrm>
            <a:off x="1092200" y="1825625"/>
            <a:ext cx="9324900" cy="4351200"/>
          </a:xfrm>
          <a:prstGeom prst="rect">
            <a:avLst/>
          </a:prstGeom>
        </p:spPr>
        <p:txBody>
          <a:bodyPr anchorCtr="0" anchor="t" bIns="0" lIns="0" spcFirstLastPara="1" rIns="0" wrap="square" tIns="0">
            <a:noAutofit/>
          </a:bodyPr>
          <a:lstStyle/>
          <a:p>
            <a:pPr indent="0" lvl="0" marL="0" rtl="0" algn="l">
              <a:spcBef>
                <a:spcPts val="1000"/>
              </a:spcBef>
              <a:spcAft>
                <a:spcPts val="0"/>
              </a:spcAft>
              <a:buNone/>
            </a:pPr>
            <a:r>
              <a:t/>
            </a:r>
            <a:endParaRPr/>
          </a:p>
        </p:txBody>
      </p:sp>
      <p:sp>
        <p:nvSpPr>
          <p:cNvPr id="394" name="Google Shape;394;p52"/>
          <p:cNvSpPr txBox="1"/>
          <p:nvPr>
            <p:ph idx="12" type="sldNum"/>
          </p:nvPr>
        </p:nvSpPr>
        <p:spPr>
          <a:xfrm>
            <a:off x="11099800" y="3065967"/>
            <a:ext cx="676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400"/>
              <a:buFont typeface="Arial"/>
              <a:buNone/>
            </a:pPr>
            <a:fld id="{00000000-1234-1234-1234-123412341234}" type="slidenum">
              <a:rPr lang="en-US"/>
              <a:t>‹#›</a:t>
            </a:fld>
            <a:endParaRPr/>
          </a:p>
        </p:txBody>
      </p:sp>
      <p:pic>
        <p:nvPicPr>
          <p:cNvPr id="395" name="Google Shape;395;p52"/>
          <p:cNvPicPr preferRelativeResize="0"/>
          <p:nvPr/>
        </p:nvPicPr>
        <p:blipFill>
          <a:blip r:embed="rId3">
            <a:alphaModFix/>
          </a:blip>
          <a:stretch>
            <a:fillRect/>
          </a:stretch>
        </p:blipFill>
        <p:spPr>
          <a:xfrm>
            <a:off x="0" y="1268700"/>
            <a:ext cx="7631886" cy="5465026"/>
          </a:xfrm>
          <a:prstGeom prst="rect">
            <a:avLst/>
          </a:prstGeom>
          <a:noFill/>
          <a:ln>
            <a:noFill/>
          </a:ln>
        </p:spPr>
      </p:pic>
      <p:sp>
        <p:nvSpPr>
          <p:cNvPr id="396" name="Google Shape;396;p52"/>
          <p:cNvSpPr/>
          <p:nvPr/>
        </p:nvSpPr>
        <p:spPr>
          <a:xfrm>
            <a:off x="3475475" y="1245225"/>
            <a:ext cx="1170900" cy="464700"/>
          </a:xfrm>
          <a:prstGeom prst="roundRect">
            <a:avLst>
              <a:gd fmla="val 16667" name="adj"/>
            </a:avLst>
          </a:prstGeom>
          <a:noFill/>
          <a:ln cap="flat" cmpd="sng" w="28575">
            <a:solidFill>
              <a:srgbClr val="C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CC0000"/>
              </a:solidFill>
            </a:endParaRPr>
          </a:p>
        </p:txBody>
      </p:sp>
      <p:sp>
        <p:nvSpPr>
          <p:cNvPr id="397" name="Google Shape;397;p52"/>
          <p:cNvSpPr/>
          <p:nvPr/>
        </p:nvSpPr>
        <p:spPr>
          <a:xfrm>
            <a:off x="4685975" y="1245225"/>
            <a:ext cx="676200" cy="550200"/>
          </a:xfrm>
          <a:prstGeom prst="roundRect">
            <a:avLst>
              <a:gd fmla="val 16667" name="adj"/>
            </a:avLst>
          </a:prstGeom>
          <a:noFill/>
          <a:ln cap="flat" cmpd="sng" w="28575">
            <a:solidFill>
              <a:srgbClr val="C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CC0000"/>
              </a:solidFill>
            </a:endParaRPr>
          </a:p>
        </p:txBody>
      </p:sp>
      <p:sp>
        <p:nvSpPr>
          <p:cNvPr id="398" name="Google Shape;398;p52"/>
          <p:cNvSpPr/>
          <p:nvPr/>
        </p:nvSpPr>
        <p:spPr>
          <a:xfrm>
            <a:off x="117675" y="3726125"/>
            <a:ext cx="676200" cy="550200"/>
          </a:xfrm>
          <a:prstGeom prst="roundRect">
            <a:avLst>
              <a:gd fmla="val 16667" name="adj"/>
            </a:avLst>
          </a:prstGeom>
          <a:noFill/>
          <a:ln cap="flat" cmpd="sng" w="28575">
            <a:solidFill>
              <a:srgbClr val="C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CC0000"/>
              </a:solidFill>
            </a:endParaRPr>
          </a:p>
        </p:txBody>
      </p:sp>
      <p:sp>
        <p:nvSpPr>
          <p:cNvPr id="399" name="Google Shape;399;p52"/>
          <p:cNvSpPr/>
          <p:nvPr/>
        </p:nvSpPr>
        <p:spPr>
          <a:xfrm>
            <a:off x="793875" y="3726125"/>
            <a:ext cx="491400" cy="550200"/>
          </a:xfrm>
          <a:prstGeom prst="roundRect">
            <a:avLst>
              <a:gd fmla="val 16667" name="adj"/>
            </a:avLst>
          </a:prstGeom>
          <a:noFill/>
          <a:ln cap="flat" cmpd="sng" w="28575">
            <a:solidFill>
              <a:srgbClr val="C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CC0000"/>
              </a:solidFill>
            </a:endParaRPr>
          </a:p>
        </p:txBody>
      </p:sp>
      <p:sp>
        <p:nvSpPr>
          <p:cNvPr id="400" name="Google Shape;400;p52"/>
          <p:cNvSpPr/>
          <p:nvPr/>
        </p:nvSpPr>
        <p:spPr>
          <a:xfrm>
            <a:off x="1285275" y="3726100"/>
            <a:ext cx="676200" cy="550200"/>
          </a:xfrm>
          <a:prstGeom prst="roundRect">
            <a:avLst>
              <a:gd fmla="val 16667" name="adj"/>
            </a:avLst>
          </a:prstGeom>
          <a:noFill/>
          <a:ln cap="flat" cmpd="sng" w="28575">
            <a:solidFill>
              <a:srgbClr val="C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CC00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04" name="Shape 404"/>
        <p:cNvGrpSpPr/>
        <p:nvPr/>
      </p:nvGrpSpPr>
      <p:grpSpPr>
        <a:xfrm>
          <a:off x="0" y="0"/>
          <a:ext cx="0" cy="0"/>
          <a:chOff x="0" y="0"/>
          <a:chExt cx="0" cy="0"/>
        </a:xfrm>
      </p:grpSpPr>
      <p:sp>
        <p:nvSpPr>
          <p:cNvPr id="405" name="Google Shape;405;p53"/>
          <p:cNvSpPr txBox="1"/>
          <p:nvPr>
            <p:ph type="title"/>
          </p:nvPr>
        </p:nvSpPr>
        <p:spPr>
          <a:xfrm>
            <a:off x="865800" y="590950"/>
            <a:ext cx="10460400" cy="5502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US"/>
              <a:t>Materials to learn to use GoTriple</a:t>
            </a:r>
            <a:endParaRPr/>
          </a:p>
        </p:txBody>
      </p:sp>
      <p:sp>
        <p:nvSpPr>
          <p:cNvPr id="406" name="Google Shape;406;p53"/>
          <p:cNvSpPr txBox="1"/>
          <p:nvPr>
            <p:ph idx="1" type="body"/>
          </p:nvPr>
        </p:nvSpPr>
        <p:spPr>
          <a:xfrm>
            <a:off x="935650" y="1340650"/>
            <a:ext cx="10164000" cy="5165400"/>
          </a:xfrm>
          <a:prstGeom prst="rect">
            <a:avLst/>
          </a:prstGeom>
        </p:spPr>
        <p:txBody>
          <a:bodyPr anchorCtr="0" anchor="t" bIns="0" lIns="0" spcFirstLastPara="1" rIns="0" wrap="square" tIns="0">
            <a:noAutofit/>
          </a:bodyPr>
          <a:lstStyle/>
          <a:p>
            <a:pPr indent="-436625" lvl="0" marL="457200" rtl="0" algn="l">
              <a:spcBef>
                <a:spcPts val="1000"/>
              </a:spcBef>
              <a:spcAft>
                <a:spcPts val="0"/>
              </a:spcAft>
              <a:buSzPts val="3276"/>
              <a:buChar char="•"/>
            </a:pPr>
            <a:r>
              <a:rPr lang="en-US"/>
              <a:t>The platform : </a:t>
            </a:r>
            <a:r>
              <a:rPr lang="en-US" sz="2100" u="sng">
                <a:solidFill>
                  <a:schemeClr val="hlink"/>
                </a:solidFill>
                <a:hlinkClick r:id="rId3"/>
              </a:rPr>
              <a:t>https://www.gotriple.eu/</a:t>
            </a:r>
            <a:endParaRPr sz="2100"/>
          </a:p>
          <a:p>
            <a:pPr indent="-436625" lvl="0" marL="457200" rtl="0" algn="l">
              <a:spcBef>
                <a:spcPts val="0"/>
              </a:spcBef>
              <a:spcAft>
                <a:spcPts val="0"/>
              </a:spcAft>
              <a:buSzPts val="3276"/>
              <a:buChar char="•"/>
            </a:pPr>
            <a:r>
              <a:rPr lang="en-US"/>
              <a:t>Project website TRIPLE series :</a:t>
            </a:r>
            <a:r>
              <a:rPr lang="en-US" sz="2100" u="sng">
                <a:solidFill>
                  <a:schemeClr val="hlink"/>
                </a:solidFill>
                <a:hlinkClick r:id="rId4"/>
              </a:rPr>
              <a:t>https://project.gotriple.eu/training/ </a:t>
            </a:r>
            <a:endParaRPr sz="2100"/>
          </a:p>
          <a:p>
            <a:pPr indent="-436625" lvl="0" marL="457200" rtl="0" algn="l">
              <a:spcBef>
                <a:spcPts val="0"/>
              </a:spcBef>
              <a:spcAft>
                <a:spcPts val="0"/>
              </a:spcAft>
              <a:buSzPts val="3276"/>
              <a:buChar char="•"/>
            </a:pPr>
            <a:r>
              <a:rPr lang="en-US"/>
              <a:t>TRIPLE project Youtube channel</a:t>
            </a:r>
            <a:endParaRPr/>
          </a:p>
          <a:p>
            <a:pPr indent="-436625" lvl="0" marL="457200" rtl="0" algn="l">
              <a:spcBef>
                <a:spcPts val="0"/>
              </a:spcBef>
              <a:spcAft>
                <a:spcPts val="0"/>
              </a:spcAft>
              <a:buSzPts val="3276"/>
              <a:buChar char="•"/>
            </a:pPr>
            <a:r>
              <a:rPr lang="en-US"/>
              <a:t>GoTriple promotional video: </a:t>
            </a:r>
            <a:r>
              <a:rPr lang="en-US" sz="2100" u="sng">
                <a:solidFill>
                  <a:schemeClr val="hlink"/>
                </a:solidFill>
                <a:hlinkClick r:id="rId5"/>
              </a:rPr>
              <a:t>https://youtu.be/4HCNt1nZ2I0</a:t>
            </a:r>
            <a:endParaRPr sz="2100"/>
          </a:p>
          <a:p>
            <a:pPr indent="-436625" lvl="0" marL="457200" rtl="0" algn="l">
              <a:spcBef>
                <a:spcPts val="0"/>
              </a:spcBef>
              <a:spcAft>
                <a:spcPts val="0"/>
              </a:spcAft>
              <a:buSzPts val="3276"/>
              <a:buChar char="•"/>
            </a:pPr>
            <a:r>
              <a:rPr lang="en-US"/>
              <a:t>Material available in the website (flyers, factsheets): </a:t>
            </a:r>
            <a:r>
              <a:rPr lang="en-US" sz="2100" u="sng">
                <a:solidFill>
                  <a:schemeClr val="hlink"/>
                </a:solidFill>
                <a:hlinkClick r:id="rId6"/>
              </a:rPr>
              <a:t>https://project.gotriple.eu/information-material/</a:t>
            </a:r>
            <a:endParaRPr sz="2100"/>
          </a:p>
          <a:p>
            <a:pPr indent="-436625" lvl="0" marL="457200" rtl="0" algn="l">
              <a:spcBef>
                <a:spcPts val="0"/>
              </a:spcBef>
              <a:spcAft>
                <a:spcPts val="0"/>
              </a:spcAft>
              <a:buSzPts val="3276"/>
              <a:buChar char="•"/>
            </a:pPr>
            <a:r>
              <a:rPr lang="en-US"/>
              <a:t>List of publications : </a:t>
            </a:r>
            <a:r>
              <a:rPr lang="en-US" sz="2100" u="sng">
                <a:solidFill>
                  <a:schemeClr val="hlink"/>
                </a:solidFill>
                <a:hlinkClick r:id="rId7"/>
              </a:rPr>
              <a:t>https://project.gotriple.eu/publications/</a:t>
            </a:r>
            <a:endParaRPr sz="2100"/>
          </a:p>
        </p:txBody>
      </p:sp>
      <p:sp>
        <p:nvSpPr>
          <p:cNvPr id="407" name="Google Shape;407;p53"/>
          <p:cNvSpPr txBox="1"/>
          <p:nvPr>
            <p:ph idx="12" type="sldNum"/>
          </p:nvPr>
        </p:nvSpPr>
        <p:spPr>
          <a:xfrm>
            <a:off x="11099800" y="3065967"/>
            <a:ext cx="676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11" name="Shape 411"/>
        <p:cNvGrpSpPr/>
        <p:nvPr/>
      </p:nvGrpSpPr>
      <p:grpSpPr>
        <a:xfrm>
          <a:off x="0" y="0"/>
          <a:ext cx="0" cy="0"/>
          <a:chOff x="0" y="0"/>
          <a:chExt cx="0" cy="0"/>
        </a:xfrm>
      </p:grpSpPr>
      <p:sp>
        <p:nvSpPr>
          <p:cNvPr id="412" name="Google Shape;412;p54"/>
          <p:cNvSpPr txBox="1"/>
          <p:nvPr>
            <p:ph type="title"/>
          </p:nvPr>
        </p:nvSpPr>
        <p:spPr>
          <a:xfrm>
            <a:off x="798700" y="736000"/>
            <a:ext cx="10902000" cy="5502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US"/>
              <a:t>TRIPLE UX design diary </a:t>
            </a:r>
            <a:r>
              <a:rPr lang="en-US" sz="2100" u="sng">
                <a:solidFill>
                  <a:schemeClr val="hlink"/>
                </a:solidFill>
                <a:latin typeface="Open Sans"/>
                <a:ea typeface="Open Sans"/>
                <a:cs typeface="Open Sans"/>
                <a:sym typeface="Open Sans"/>
                <a:hlinkClick r:id="rId3"/>
              </a:rPr>
              <a:t>https://andreinidesign.</a:t>
            </a:r>
            <a:r>
              <a:rPr lang="en-US" sz="2100" u="sng">
                <a:solidFill>
                  <a:schemeClr val="hlink"/>
                </a:solidFill>
                <a:latin typeface="Open Sans"/>
                <a:ea typeface="Open Sans"/>
                <a:cs typeface="Open Sans"/>
                <a:sym typeface="Open Sans"/>
                <a:hlinkClick r:id="rId4"/>
              </a:rPr>
              <a:t>notion</a:t>
            </a:r>
            <a:r>
              <a:rPr lang="en-US" sz="2100" u="sng">
                <a:solidFill>
                  <a:schemeClr val="hlink"/>
                </a:solidFill>
                <a:latin typeface="Open Sans"/>
                <a:ea typeface="Open Sans"/>
                <a:cs typeface="Open Sans"/>
                <a:sym typeface="Open Sans"/>
                <a:hlinkClick r:id="rId5"/>
              </a:rPr>
              <a:t>.site/TRIPLE-UX-design-diary-32ad6e84dbe0440b8ff54d7be242de86</a:t>
            </a:r>
            <a:r>
              <a:rPr lang="en-US" sz="2100">
                <a:solidFill>
                  <a:srgbClr val="3A3838"/>
                </a:solidFill>
                <a:latin typeface="Open Sans"/>
                <a:ea typeface="Open Sans"/>
                <a:cs typeface="Open Sans"/>
                <a:sym typeface="Open Sans"/>
              </a:rPr>
              <a:t> </a:t>
            </a:r>
            <a:endParaRPr/>
          </a:p>
        </p:txBody>
      </p:sp>
      <p:sp>
        <p:nvSpPr>
          <p:cNvPr id="413" name="Google Shape;413;p54"/>
          <p:cNvSpPr txBox="1"/>
          <p:nvPr>
            <p:ph idx="1" type="body"/>
          </p:nvPr>
        </p:nvSpPr>
        <p:spPr>
          <a:xfrm>
            <a:off x="1013950" y="2256100"/>
            <a:ext cx="9324900" cy="4351200"/>
          </a:xfrm>
          <a:prstGeom prst="rect">
            <a:avLst/>
          </a:prstGeom>
        </p:spPr>
        <p:txBody>
          <a:bodyPr anchorCtr="0" anchor="t" bIns="0" lIns="0" spcFirstLastPara="1" rIns="0" wrap="square" tIns="0">
            <a:noAutofit/>
          </a:bodyPr>
          <a:lstStyle/>
          <a:p>
            <a:pPr indent="-436625" lvl="0" marL="457200" rtl="0" algn="l">
              <a:spcBef>
                <a:spcPts val="1000"/>
              </a:spcBef>
              <a:spcAft>
                <a:spcPts val="0"/>
              </a:spcAft>
              <a:buSzPts val="3276"/>
              <a:buChar char="•"/>
            </a:pPr>
            <a:r>
              <a:rPr lang="en-US"/>
              <a:t>Tutorials about :</a:t>
            </a:r>
            <a:endParaRPr/>
          </a:p>
          <a:p>
            <a:pPr indent="-436625" lvl="1" marL="914400" rtl="0" algn="l">
              <a:spcBef>
                <a:spcPts val="0"/>
              </a:spcBef>
              <a:spcAft>
                <a:spcPts val="0"/>
              </a:spcAft>
              <a:buSzPts val="3276"/>
              <a:buChar char="•"/>
            </a:pPr>
            <a:r>
              <a:rPr lang="en-US"/>
              <a:t>User registration and onboarding (6min)</a:t>
            </a:r>
            <a:endParaRPr/>
          </a:p>
          <a:p>
            <a:pPr indent="-436625" lvl="1" marL="914400" rtl="0" algn="l">
              <a:spcBef>
                <a:spcPts val="0"/>
              </a:spcBef>
              <a:spcAft>
                <a:spcPts val="0"/>
              </a:spcAft>
              <a:buSzPts val="3276"/>
              <a:buChar char="•"/>
            </a:pPr>
            <a:r>
              <a:rPr lang="en-US"/>
              <a:t>How can a user edit the public profile and public profile pages (13 min)</a:t>
            </a:r>
            <a:endParaRPr/>
          </a:p>
          <a:p>
            <a:pPr indent="-436625" lvl="1" marL="914400" rtl="0" algn="l">
              <a:spcBef>
                <a:spcPts val="0"/>
              </a:spcBef>
              <a:spcAft>
                <a:spcPts val="0"/>
              </a:spcAft>
              <a:buSzPts val="3276"/>
              <a:buChar char="•"/>
            </a:pPr>
            <a:r>
              <a:rPr lang="en-US"/>
              <a:t>How to export bibliographic data (4 min)</a:t>
            </a:r>
            <a:endParaRPr/>
          </a:p>
          <a:p>
            <a:pPr indent="-436625" lvl="1" marL="914400" rtl="0" algn="l">
              <a:spcBef>
                <a:spcPts val="0"/>
              </a:spcBef>
              <a:spcAft>
                <a:spcPts val="0"/>
              </a:spcAft>
              <a:buSzPts val="3276"/>
              <a:buChar char="•"/>
            </a:pPr>
            <a:r>
              <a:rPr lang="en-US"/>
              <a:t>How to search profiles (8min)</a:t>
            </a:r>
            <a:endParaRPr/>
          </a:p>
          <a:p>
            <a:pPr indent="-436625" lvl="1" marL="914400" rtl="0" algn="l">
              <a:spcBef>
                <a:spcPts val="0"/>
              </a:spcBef>
              <a:spcAft>
                <a:spcPts val="0"/>
              </a:spcAft>
              <a:buSzPts val="3276"/>
              <a:buChar char="•"/>
            </a:pPr>
            <a:r>
              <a:rPr lang="en-US"/>
              <a:t>Present the homepage and discovery of publications (16 min)</a:t>
            </a:r>
            <a:endParaRPr/>
          </a:p>
        </p:txBody>
      </p:sp>
      <p:sp>
        <p:nvSpPr>
          <p:cNvPr id="414" name="Google Shape;414;p54"/>
          <p:cNvSpPr txBox="1"/>
          <p:nvPr>
            <p:ph idx="12" type="sldNum"/>
          </p:nvPr>
        </p:nvSpPr>
        <p:spPr>
          <a:xfrm>
            <a:off x="11099800" y="3065967"/>
            <a:ext cx="676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18" name="Shape 418"/>
        <p:cNvGrpSpPr/>
        <p:nvPr/>
      </p:nvGrpSpPr>
      <p:grpSpPr>
        <a:xfrm>
          <a:off x="0" y="0"/>
          <a:ext cx="0" cy="0"/>
          <a:chOff x="0" y="0"/>
          <a:chExt cx="0" cy="0"/>
        </a:xfrm>
      </p:grpSpPr>
      <p:sp>
        <p:nvSpPr>
          <p:cNvPr id="419" name="Google Shape;419;p55"/>
          <p:cNvSpPr txBox="1"/>
          <p:nvPr>
            <p:ph type="title"/>
          </p:nvPr>
        </p:nvSpPr>
        <p:spPr>
          <a:xfrm>
            <a:off x="2794275" y="496550"/>
            <a:ext cx="10115400" cy="7392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en-US" sz="3900"/>
              <a:t>AISBL : European research infrastructure</a:t>
            </a:r>
            <a:endParaRPr sz="3900"/>
          </a:p>
        </p:txBody>
      </p:sp>
      <p:sp>
        <p:nvSpPr>
          <p:cNvPr id="420" name="Google Shape;420;p55"/>
          <p:cNvSpPr txBox="1"/>
          <p:nvPr/>
        </p:nvSpPr>
        <p:spPr>
          <a:xfrm>
            <a:off x="704600" y="1414675"/>
            <a:ext cx="10215600" cy="58659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15000"/>
              </a:lnSpc>
              <a:spcBef>
                <a:spcPts val="0"/>
              </a:spcBef>
              <a:spcAft>
                <a:spcPts val="0"/>
              </a:spcAft>
              <a:buClr>
                <a:srgbClr val="000000"/>
              </a:buClr>
              <a:buSzPts val="2200"/>
              <a:buFont typeface="Calibri"/>
              <a:buChar char="●"/>
            </a:pPr>
            <a:r>
              <a:rPr lang="en-US" sz="2200">
                <a:latin typeface="Calibri"/>
                <a:ea typeface="Calibri"/>
                <a:cs typeface="Calibri"/>
                <a:sym typeface="Calibri"/>
              </a:rPr>
              <a:t>C</a:t>
            </a:r>
            <a:r>
              <a:rPr b="0" i="0" lang="en-US" sz="2200" u="none" cap="none" strike="noStrike">
                <a:solidFill>
                  <a:srgbClr val="000000"/>
                </a:solidFill>
                <a:latin typeface="Calibri"/>
                <a:ea typeface="Calibri"/>
                <a:cs typeface="Calibri"/>
                <a:sym typeface="Calibri"/>
              </a:rPr>
              <a:t>oordinate and federate resources to address SSH scholarly communication needs</a:t>
            </a:r>
            <a:endParaRPr b="0" i="0" sz="2200" u="none" cap="none" strike="noStrike">
              <a:solidFill>
                <a:srgbClr val="000000"/>
              </a:solidFill>
              <a:latin typeface="Calibri"/>
              <a:ea typeface="Calibri"/>
              <a:cs typeface="Calibri"/>
              <a:sym typeface="Calibri"/>
            </a:endParaRPr>
          </a:p>
          <a:p>
            <a:pPr indent="-368300" lvl="0" marL="457200" marR="0" rtl="0" algn="l">
              <a:lnSpc>
                <a:spcPct val="115000"/>
              </a:lnSpc>
              <a:spcBef>
                <a:spcPts val="0"/>
              </a:spcBef>
              <a:spcAft>
                <a:spcPts val="0"/>
              </a:spcAft>
              <a:buClr>
                <a:srgbClr val="000000"/>
              </a:buClr>
              <a:buSzPts val="2200"/>
              <a:buFont typeface="Calibri"/>
              <a:buChar char="●"/>
            </a:pPr>
            <a:r>
              <a:rPr b="0" i="0" lang="en-US" sz="2200" u="none" cap="none" strike="noStrike">
                <a:solidFill>
                  <a:srgbClr val="000000"/>
                </a:solidFill>
                <a:latin typeface="Calibri"/>
                <a:ea typeface="Calibri"/>
                <a:cs typeface="Calibri"/>
                <a:sym typeface="Calibri"/>
              </a:rPr>
              <a:t>Vision: to make Open Science a reality for the SSH</a:t>
            </a:r>
            <a:endParaRPr b="0" i="0" sz="2200" u="none" cap="none" strike="noStrike">
              <a:solidFill>
                <a:srgbClr val="000000"/>
              </a:solidFill>
              <a:latin typeface="Calibri"/>
              <a:ea typeface="Calibri"/>
              <a:cs typeface="Calibri"/>
              <a:sym typeface="Calibri"/>
            </a:endParaRPr>
          </a:p>
          <a:p>
            <a:pPr indent="-368300" lvl="0" marL="457200" marR="0" rtl="0" algn="l">
              <a:lnSpc>
                <a:spcPct val="115000"/>
              </a:lnSpc>
              <a:spcBef>
                <a:spcPts val="0"/>
              </a:spcBef>
              <a:spcAft>
                <a:spcPts val="0"/>
              </a:spcAft>
              <a:buClr>
                <a:srgbClr val="000000"/>
              </a:buClr>
              <a:buSzPts val="2200"/>
              <a:buFont typeface="Calibri"/>
              <a:buChar char="●"/>
            </a:pPr>
            <a:r>
              <a:rPr b="0" i="0" lang="en-US" sz="2200" u="none" cap="none" strike="noStrike">
                <a:solidFill>
                  <a:srgbClr val="000000"/>
                </a:solidFill>
                <a:latin typeface="Calibri"/>
                <a:ea typeface="Calibri"/>
                <a:cs typeface="Calibri"/>
                <a:sym typeface="Calibri"/>
              </a:rPr>
              <a:t>Member of EOSC Association</a:t>
            </a:r>
            <a:endParaRPr b="0" i="0" sz="2200" u="none" cap="none" strike="noStrike">
              <a:solidFill>
                <a:srgbClr val="000000"/>
              </a:solidFill>
              <a:latin typeface="Calibri"/>
              <a:ea typeface="Calibri"/>
              <a:cs typeface="Calibri"/>
              <a:sym typeface="Calibri"/>
            </a:endParaRPr>
          </a:p>
          <a:p>
            <a:pPr indent="-368300" lvl="0" marL="457200" marR="0" rtl="0" algn="l">
              <a:lnSpc>
                <a:spcPct val="115000"/>
              </a:lnSpc>
              <a:spcBef>
                <a:spcPts val="0"/>
              </a:spcBef>
              <a:spcAft>
                <a:spcPts val="0"/>
              </a:spcAft>
              <a:buClr>
                <a:srgbClr val="000000"/>
              </a:buClr>
              <a:buSzPts val="2200"/>
              <a:buFont typeface="Calibri"/>
              <a:buChar char="●"/>
            </a:pPr>
            <a:r>
              <a:rPr lang="en-US" sz="2200">
                <a:latin typeface="Calibri"/>
                <a:ea typeface="Calibri"/>
                <a:cs typeface="Calibri"/>
                <a:sym typeface="Calibri"/>
              </a:rPr>
              <a:t>5 </a:t>
            </a:r>
            <a:r>
              <a:rPr b="0" i="0" lang="en-US" sz="2200" u="none" cap="none" strike="noStrike">
                <a:solidFill>
                  <a:srgbClr val="000000"/>
                </a:solidFill>
                <a:latin typeface="Calibri"/>
                <a:ea typeface="Calibri"/>
                <a:cs typeface="Calibri"/>
                <a:sym typeface="Calibri"/>
              </a:rPr>
              <a:t>H2020 projects funded: OPERAS-D, HIRMEOS, </a:t>
            </a:r>
            <a:endParaRPr b="0" i="0" sz="2200" u="none" cap="none" strike="noStrike">
              <a:solidFill>
                <a:srgbClr val="000000"/>
              </a:solidFill>
              <a:latin typeface="Calibri"/>
              <a:ea typeface="Calibri"/>
              <a:cs typeface="Calibri"/>
              <a:sym typeface="Calibri"/>
            </a:endParaRPr>
          </a:p>
          <a:p>
            <a:pPr indent="0" lvl="0" marL="457200" marR="0" rtl="0" algn="l">
              <a:lnSpc>
                <a:spcPct val="115000"/>
              </a:lnSpc>
              <a:spcBef>
                <a:spcPts val="0"/>
              </a:spcBef>
              <a:spcAft>
                <a:spcPts val="0"/>
              </a:spcAft>
              <a:buNone/>
            </a:pPr>
            <a:r>
              <a:rPr b="0" i="0" lang="en-US" sz="2200" u="none" cap="none" strike="noStrike">
                <a:solidFill>
                  <a:srgbClr val="000000"/>
                </a:solidFill>
                <a:latin typeface="Calibri"/>
                <a:ea typeface="Calibri"/>
                <a:cs typeface="Calibri"/>
                <a:sym typeface="Calibri"/>
              </a:rPr>
              <a:t>OPERAS-P, TRIPLE, COESO</a:t>
            </a:r>
            <a:endParaRPr b="0" i="0" sz="2200" u="none" cap="none" strike="noStrike">
              <a:solidFill>
                <a:srgbClr val="000000"/>
              </a:solidFill>
              <a:latin typeface="Calibri"/>
              <a:ea typeface="Calibri"/>
              <a:cs typeface="Calibri"/>
              <a:sym typeface="Calibri"/>
            </a:endParaRPr>
          </a:p>
          <a:p>
            <a:pPr indent="-368300" lvl="0" marL="457200" marR="0" rtl="0" algn="l">
              <a:lnSpc>
                <a:spcPct val="115000"/>
              </a:lnSpc>
              <a:spcBef>
                <a:spcPts val="0"/>
              </a:spcBef>
              <a:spcAft>
                <a:spcPts val="0"/>
              </a:spcAft>
              <a:buClr>
                <a:srgbClr val="000000"/>
              </a:buClr>
              <a:buSzPts val="2200"/>
              <a:buFont typeface="Calibri"/>
              <a:buChar char="●"/>
            </a:pPr>
            <a:r>
              <a:rPr lang="en-US" sz="2200">
                <a:latin typeface="Calibri"/>
                <a:ea typeface="Calibri"/>
                <a:cs typeface="Calibri"/>
                <a:sym typeface="Calibri"/>
              </a:rPr>
              <a:t>Special Interests Groups in </a:t>
            </a:r>
            <a:endParaRPr sz="2200">
              <a:latin typeface="Calibri"/>
              <a:ea typeface="Calibri"/>
              <a:cs typeface="Calibri"/>
              <a:sym typeface="Calibri"/>
            </a:endParaRPr>
          </a:p>
          <a:p>
            <a:pPr indent="-368300" lvl="1" marL="914400" marR="0" rtl="0" algn="l">
              <a:lnSpc>
                <a:spcPct val="100000"/>
              </a:lnSpc>
              <a:spcBef>
                <a:spcPts val="0"/>
              </a:spcBef>
              <a:spcAft>
                <a:spcPts val="0"/>
              </a:spcAft>
              <a:buSzPts val="2200"/>
              <a:buFont typeface="Calibri"/>
              <a:buChar char="○"/>
            </a:pPr>
            <a:r>
              <a:rPr lang="en-US" sz="2200">
                <a:latin typeface="Calibri"/>
                <a:ea typeface="Calibri"/>
                <a:cs typeface="Calibri"/>
                <a:sym typeface="Calibri"/>
              </a:rPr>
              <a:t>Advocacy (Max Weber Stiftung)</a:t>
            </a:r>
            <a:endParaRPr sz="2200">
              <a:latin typeface="Calibri"/>
              <a:ea typeface="Calibri"/>
              <a:cs typeface="Calibri"/>
              <a:sym typeface="Calibri"/>
            </a:endParaRPr>
          </a:p>
          <a:p>
            <a:pPr indent="-368300" lvl="1" marL="914400" marR="0" rtl="0" algn="l">
              <a:lnSpc>
                <a:spcPct val="100000"/>
              </a:lnSpc>
              <a:spcBef>
                <a:spcPts val="0"/>
              </a:spcBef>
              <a:spcAft>
                <a:spcPts val="0"/>
              </a:spcAft>
              <a:buSzPts val="2200"/>
              <a:buFont typeface="Calibri"/>
              <a:buChar char="○"/>
            </a:pPr>
            <a:r>
              <a:rPr lang="en-US" sz="2200">
                <a:latin typeface="Calibri"/>
                <a:ea typeface="Calibri"/>
                <a:cs typeface="Calibri"/>
                <a:sym typeface="Calibri"/>
              </a:rPr>
              <a:t>Best Practices (OAPEN)</a:t>
            </a:r>
            <a:endParaRPr sz="2200">
              <a:latin typeface="Calibri"/>
              <a:ea typeface="Calibri"/>
              <a:cs typeface="Calibri"/>
              <a:sym typeface="Calibri"/>
            </a:endParaRPr>
          </a:p>
          <a:p>
            <a:pPr indent="-368300" lvl="1" marL="914400" marR="0" rtl="0" algn="l">
              <a:lnSpc>
                <a:spcPct val="100000"/>
              </a:lnSpc>
              <a:spcBef>
                <a:spcPts val="0"/>
              </a:spcBef>
              <a:spcAft>
                <a:spcPts val="0"/>
              </a:spcAft>
              <a:buSzPts val="2200"/>
              <a:buFont typeface="Calibri"/>
              <a:buChar char="○"/>
            </a:pPr>
            <a:r>
              <a:rPr lang="en-US" sz="2200">
                <a:latin typeface="Calibri"/>
                <a:ea typeface="Calibri"/>
                <a:cs typeface="Calibri"/>
                <a:sym typeface="Calibri"/>
              </a:rPr>
              <a:t>Business Models (UCL Press)</a:t>
            </a:r>
            <a:endParaRPr sz="2200">
              <a:latin typeface="Calibri"/>
              <a:ea typeface="Calibri"/>
              <a:cs typeface="Calibri"/>
              <a:sym typeface="Calibri"/>
            </a:endParaRPr>
          </a:p>
          <a:p>
            <a:pPr indent="-368300" lvl="1" marL="914400" marR="0" rtl="0" algn="l">
              <a:lnSpc>
                <a:spcPct val="100000"/>
              </a:lnSpc>
              <a:spcBef>
                <a:spcPts val="0"/>
              </a:spcBef>
              <a:spcAft>
                <a:spcPts val="0"/>
              </a:spcAft>
              <a:buSzPts val="2200"/>
              <a:buFont typeface="Calibri"/>
              <a:buChar char="○"/>
            </a:pPr>
            <a:r>
              <a:rPr lang="en-US" sz="2200">
                <a:latin typeface="Calibri"/>
                <a:ea typeface="Calibri"/>
                <a:cs typeface="Calibri"/>
                <a:sym typeface="Calibri"/>
              </a:rPr>
              <a:t>Common Standards (EKT)</a:t>
            </a:r>
            <a:endParaRPr sz="2200">
              <a:latin typeface="Calibri"/>
              <a:ea typeface="Calibri"/>
              <a:cs typeface="Calibri"/>
              <a:sym typeface="Calibri"/>
            </a:endParaRPr>
          </a:p>
          <a:p>
            <a:pPr indent="-368300" lvl="1" marL="914400" marR="0" rtl="0" algn="l">
              <a:lnSpc>
                <a:spcPct val="100000"/>
              </a:lnSpc>
              <a:spcBef>
                <a:spcPts val="0"/>
              </a:spcBef>
              <a:spcAft>
                <a:spcPts val="0"/>
              </a:spcAft>
              <a:buSzPts val="2200"/>
              <a:buFont typeface="Calibri"/>
              <a:buChar char="○"/>
            </a:pPr>
            <a:r>
              <a:rPr lang="en-US" sz="2200">
                <a:latin typeface="Calibri"/>
                <a:ea typeface="Calibri"/>
                <a:cs typeface="Calibri"/>
                <a:sym typeface="Calibri"/>
              </a:rPr>
              <a:t>Multilingualism (University of Coimbra University)</a:t>
            </a:r>
            <a:endParaRPr sz="2200">
              <a:latin typeface="Calibri"/>
              <a:ea typeface="Calibri"/>
              <a:cs typeface="Calibri"/>
              <a:sym typeface="Calibri"/>
            </a:endParaRPr>
          </a:p>
          <a:p>
            <a:pPr indent="-368300" lvl="1" marL="914400" marR="0" rtl="0" algn="l">
              <a:lnSpc>
                <a:spcPct val="100000"/>
              </a:lnSpc>
              <a:spcBef>
                <a:spcPts val="0"/>
              </a:spcBef>
              <a:spcAft>
                <a:spcPts val="0"/>
              </a:spcAft>
              <a:buSzPts val="2200"/>
              <a:buFont typeface="Calibri"/>
              <a:buChar char="○"/>
            </a:pPr>
            <a:r>
              <a:rPr lang="en-US" sz="2200">
                <a:latin typeface="Calibri"/>
                <a:ea typeface="Calibri"/>
                <a:cs typeface="Calibri"/>
                <a:sym typeface="Calibri"/>
              </a:rPr>
              <a:t>Platforms and Services (OpenEdition)</a:t>
            </a:r>
            <a:endParaRPr sz="2200">
              <a:latin typeface="Calibri"/>
              <a:ea typeface="Calibri"/>
              <a:cs typeface="Calibri"/>
              <a:sym typeface="Calibri"/>
            </a:endParaRPr>
          </a:p>
          <a:p>
            <a:pPr indent="-368300" lvl="1" marL="914400" marR="0" rtl="0" algn="l">
              <a:lnSpc>
                <a:spcPct val="100000"/>
              </a:lnSpc>
              <a:spcBef>
                <a:spcPts val="0"/>
              </a:spcBef>
              <a:spcAft>
                <a:spcPts val="0"/>
              </a:spcAft>
              <a:buSzPts val="2200"/>
              <a:buFont typeface="Calibri"/>
              <a:buChar char="○"/>
            </a:pPr>
            <a:r>
              <a:rPr lang="en-US" sz="2200">
                <a:latin typeface="Calibri"/>
                <a:ea typeface="Calibri"/>
                <a:cs typeface="Calibri"/>
                <a:sym typeface="Calibri"/>
              </a:rPr>
              <a:t>Tools (OpenEdition)</a:t>
            </a:r>
            <a:endParaRPr sz="2200">
              <a:latin typeface="Calibri"/>
              <a:ea typeface="Calibri"/>
              <a:cs typeface="Calibri"/>
              <a:sym typeface="Calibri"/>
            </a:endParaRPr>
          </a:p>
          <a:p>
            <a:pPr indent="0" lvl="0" marL="0" rtl="0" algn="l">
              <a:spcBef>
                <a:spcPts val="0"/>
              </a:spcBef>
              <a:spcAft>
                <a:spcPts val="0"/>
              </a:spcAft>
              <a:buNone/>
            </a:pPr>
            <a:r>
              <a:rPr lang="en-US" sz="2200">
                <a:solidFill>
                  <a:srgbClr val="0000FF"/>
                </a:solidFill>
                <a:latin typeface="Calibri"/>
                <a:ea typeface="Calibri"/>
                <a:cs typeface="Calibri"/>
                <a:sym typeface="Calibri"/>
              </a:rPr>
              <a:t>https://www.operas-eu.org/special-interest-group-living-book/</a:t>
            </a:r>
            <a:endParaRPr sz="2200">
              <a:solidFill>
                <a:srgbClr val="0000FF"/>
              </a:solidFill>
              <a:latin typeface="Calibri"/>
              <a:ea typeface="Calibri"/>
              <a:cs typeface="Calibri"/>
              <a:sym typeface="Calibri"/>
            </a:endParaRPr>
          </a:p>
          <a:p>
            <a:pPr indent="0" lvl="0" marL="914400" marR="0" rtl="0" algn="l">
              <a:lnSpc>
                <a:spcPct val="115000"/>
              </a:lnSpc>
              <a:spcBef>
                <a:spcPts val="0"/>
              </a:spcBef>
              <a:spcAft>
                <a:spcPts val="0"/>
              </a:spcAft>
              <a:buNone/>
            </a:pPr>
            <a:r>
              <a:t/>
            </a:r>
            <a:endParaRPr sz="22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600" u="none" cap="none" strike="noStrike">
              <a:solidFill>
                <a:srgbClr val="000000"/>
              </a:solidFill>
              <a:latin typeface="Calibri"/>
              <a:ea typeface="Calibri"/>
              <a:cs typeface="Calibri"/>
              <a:sym typeface="Calibri"/>
            </a:endParaRPr>
          </a:p>
        </p:txBody>
      </p:sp>
      <p:pic>
        <p:nvPicPr>
          <p:cNvPr id="421" name="Google Shape;421;p55"/>
          <p:cNvPicPr preferRelativeResize="0"/>
          <p:nvPr/>
        </p:nvPicPr>
        <p:blipFill>
          <a:blip r:embed="rId3">
            <a:alphaModFix/>
          </a:blip>
          <a:stretch>
            <a:fillRect/>
          </a:stretch>
        </p:blipFill>
        <p:spPr>
          <a:xfrm>
            <a:off x="262575" y="418750"/>
            <a:ext cx="2608941" cy="7392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25" name="Shape 425"/>
        <p:cNvGrpSpPr/>
        <p:nvPr/>
      </p:nvGrpSpPr>
      <p:grpSpPr>
        <a:xfrm>
          <a:off x="0" y="0"/>
          <a:ext cx="0" cy="0"/>
          <a:chOff x="0" y="0"/>
          <a:chExt cx="0" cy="0"/>
        </a:xfrm>
      </p:grpSpPr>
      <p:sp>
        <p:nvSpPr>
          <p:cNvPr id="426" name="Google Shape;426;p56"/>
          <p:cNvSpPr txBox="1"/>
          <p:nvPr>
            <p:ph type="title"/>
          </p:nvPr>
        </p:nvSpPr>
        <p:spPr>
          <a:xfrm>
            <a:off x="1092200" y="550125"/>
            <a:ext cx="2877300" cy="5502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US"/>
              <a:t>OPERAS members</a:t>
            </a:r>
            <a:endParaRPr/>
          </a:p>
        </p:txBody>
      </p:sp>
      <p:sp>
        <p:nvSpPr>
          <p:cNvPr id="427" name="Google Shape;427;p56"/>
          <p:cNvSpPr txBox="1"/>
          <p:nvPr>
            <p:ph idx="1" type="body"/>
          </p:nvPr>
        </p:nvSpPr>
        <p:spPr>
          <a:xfrm>
            <a:off x="613375" y="2065475"/>
            <a:ext cx="3618900" cy="4351200"/>
          </a:xfrm>
          <a:prstGeom prst="rect">
            <a:avLst/>
          </a:prstGeom>
        </p:spPr>
        <p:txBody>
          <a:bodyPr anchorCtr="0" anchor="t" bIns="0" lIns="0" spcFirstLastPara="1" rIns="0" wrap="square" tIns="0">
            <a:noAutofit/>
          </a:bodyPr>
          <a:lstStyle/>
          <a:p>
            <a:pPr indent="-436625" lvl="0" marL="457200" rtl="0" algn="l">
              <a:spcBef>
                <a:spcPts val="1000"/>
              </a:spcBef>
              <a:spcAft>
                <a:spcPts val="0"/>
              </a:spcAft>
              <a:buSzPts val="3276"/>
              <a:buChar char="•"/>
            </a:pPr>
            <a:r>
              <a:rPr lang="en-US"/>
              <a:t>53 organisations from 18 countries</a:t>
            </a:r>
            <a:endParaRPr/>
          </a:p>
          <a:p>
            <a:pPr indent="-436625" lvl="0" marL="457200" rtl="0" algn="l">
              <a:spcBef>
                <a:spcPts val="0"/>
              </a:spcBef>
              <a:spcAft>
                <a:spcPts val="0"/>
              </a:spcAft>
              <a:buSzPts val="3276"/>
              <a:buChar char="•"/>
            </a:pPr>
            <a:r>
              <a:rPr lang="en-US"/>
              <a:t>Led by 10 members, composing the EA</a:t>
            </a:r>
            <a:endParaRPr/>
          </a:p>
        </p:txBody>
      </p:sp>
      <p:sp>
        <p:nvSpPr>
          <p:cNvPr id="428" name="Google Shape;428;p56"/>
          <p:cNvSpPr txBox="1"/>
          <p:nvPr>
            <p:ph idx="12" type="sldNum"/>
          </p:nvPr>
        </p:nvSpPr>
        <p:spPr>
          <a:xfrm>
            <a:off x="11099800" y="3065967"/>
            <a:ext cx="676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400"/>
              <a:buFont typeface="Arial"/>
              <a:buNone/>
            </a:pPr>
            <a:fld id="{00000000-1234-1234-1234-123412341234}" type="slidenum">
              <a:rPr lang="en-US"/>
              <a:t>‹#›</a:t>
            </a:fld>
            <a:endParaRPr/>
          </a:p>
        </p:txBody>
      </p:sp>
      <p:pic>
        <p:nvPicPr>
          <p:cNvPr id="429" name="Google Shape;429;p56"/>
          <p:cNvPicPr preferRelativeResize="0"/>
          <p:nvPr/>
        </p:nvPicPr>
        <p:blipFill rotWithShape="1">
          <a:blip r:embed="rId3">
            <a:alphaModFix/>
          </a:blip>
          <a:srcRect b="0" l="0" r="0" t="8020"/>
          <a:stretch/>
        </p:blipFill>
        <p:spPr>
          <a:xfrm>
            <a:off x="4555225" y="338025"/>
            <a:ext cx="6857999" cy="6307876"/>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33" name="Shape 433"/>
        <p:cNvGrpSpPr/>
        <p:nvPr/>
      </p:nvGrpSpPr>
      <p:grpSpPr>
        <a:xfrm>
          <a:off x="0" y="0"/>
          <a:ext cx="0" cy="0"/>
          <a:chOff x="0" y="0"/>
          <a:chExt cx="0" cy="0"/>
        </a:xfrm>
      </p:grpSpPr>
      <p:sp>
        <p:nvSpPr>
          <p:cNvPr id="434" name="Google Shape;434;p57"/>
          <p:cNvSpPr txBox="1"/>
          <p:nvPr>
            <p:ph type="title"/>
          </p:nvPr>
        </p:nvSpPr>
        <p:spPr>
          <a:xfrm>
            <a:off x="545199" y="408294"/>
            <a:ext cx="9324900" cy="5502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US"/>
              <a:t>Build five core services</a:t>
            </a:r>
            <a:endParaRPr/>
          </a:p>
        </p:txBody>
      </p:sp>
      <p:sp>
        <p:nvSpPr>
          <p:cNvPr id="435" name="Google Shape;435;p57"/>
          <p:cNvSpPr txBox="1"/>
          <p:nvPr>
            <p:ph idx="12" type="sldNum"/>
          </p:nvPr>
        </p:nvSpPr>
        <p:spPr>
          <a:xfrm>
            <a:off x="11099800" y="3065967"/>
            <a:ext cx="676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400"/>
              <a:buFont typeface="Arial"/>
              <a:buNone/>
            </a:pPr>
            <a:fld id="{00000000-1234-1234-1234-123412341234}" type="slidenum">
              <a:rPr lang="en-US"/>
              <a:t>‹#›</a:t>
            </a:fld>
            <a:endParaRPr/>
          </a:p>
        </p:txBody>
      </p:sp>
      <p:pic>
        <p:nvPicPr>
          <p:cNvPr id="436" name="Google Shape;436;p57"/>
          <p:cNvPicPr preferRelativeResize="0"/>
          <p:nvPr/>
        </p:nvPicPr>
        <p:blipFill>
          <a:blip r:embed="rId3">
            <a:alphaModFix/>
          </a:blip>
          <a:stretch>
            <a:fillRect/>
          </a:stretch>
        </p:blipFill>
        <p:spPr>
          <a:xfrm>
            <a:off x="2119700" y="1946350"/>
            <a:ext cx="8835149" cy="4554400"/>
          </a:xfrm>
          <a:prstGeom prst="rect">
            <a:avLst/>
          </a:prstGeom>
          <a:noFill/>
          <a:ln>
            <a:noFill/>
          </a:ln>
        </p:spPr>
      </p:pic>
      <p:pic>
        <p:nvPicPr>
          <p:cNvPr id="437" name="Google Shape;437;p57"/>
          <p:cNvPicPr preferRelativeResize="0"/>
          <p:nvPr/>
        </p:nvPicPr>
        <p:blipFill>
          <a:blip r:embed="rId4">
            <a:alphaModFix/>
          </a:blip>
          <a:stretch>
            <a:fillRect/>
          </a:stretch>
        </p:blipFill>
        <p:spPr>
          <a:xfrm>
            <a:off x="400800" y="2919725"/>
            <a:ext cx="2010274" cy="509275"/>
          </a:xfrm>
          <a:prstGeom prst="rect">
            <a:avLst/>
          </a:prstGeom>
          <a:noFill/>
          <a:ln>
            <a:noFill/>
          </a:ln>
        </p:spPr>
      </p:pic>
      <p:sp>
        <p:nvSpPr>
          <p:cNvPr id="438" name="Google Shape;438;p57"/>
          <p:cNvSpPr/>
          <p:nvPr/>
        </p:nvSpPr>
        <p:spPr>
          <a:xfrm>
            <a:off x="2455900" y="2842050"/>
            <a:ext cx="262500" cy="695100"/>
          </a:xfrm>
          <a:prstGeom prst="chevron">
            <a:avLst>
              <a:gd fmla="val 50000" name="adj"/>
            </a:avLst>
          </a:prstGeom>
          <a:solidFill>
            <a:srgbClr val="C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42" name="Shape 442"/>
        <p:cNvGrpSpPr/>
        <p:nvPr/>
      </p:nvGrpSpPr>
      <p:grpSpPr>
        <a:xfrm>
          <a:off x="0" y="0"/>
          <a:ext cx="0" cy="0"/>
          <a:chOff x="0" y="0"/>
          <a:chExt cx="0" cy="0"/>
        </a:xfrm>
      </p:grpSpPr>
      <p:pic>
        <p:nvPicPr>
          <p:cNvPr id="443" name="Google Shape;443;p58"/>
          <p:cNvPicPr preferRelativeResize="0"/>
          <p:nvPr/>
        </p:nvPicPr>
        <p:blipFill rotWithShape="1">
          <a:blip r:embed="rId3">
            <a:alphaModFix/>
          </a:blip>
          <a:srcRect b="0" l="0" r="43589" t="0"/>
          <a:stretch/>
        </p:blipFill>
        <p:spPr>
          <a:xfrm>
            <a:off x="0" y="-15700"/>
            <a:ext cx="7043350" cy="6889399"/>
          </a:xfrm>
          <a:prstGeom prst="rect">
            <a:avLst/>
          </a:prstGeom>
          <a:noFill/>
          <a:ln>
            <a:noFill/>
          </a:ln>
        </p:spPr>
      </p:pic>
      <p:pic>
        <p:nvPicPr>
          <p:cNvPr id="444" name="Google Shape;444;p58"/>
          <p:cNvPicPr preferRelativeResize="0"/>
          <p:nvPr/>
        </p:nvPicPr>
        <p:blipFill rotWithShape="1">
          <a:blip r:embed="rId4">
            <a:alphaModFix/>
          </a:blip>
          <a:srcRect b="30840" l="41043" r="24755" t="40569"/>
          <a:stretch/>
        </p:blipFill>
        <p:spPr>
          <a:xfrm>
            <a:off x="7514853" y="1125849"/>
            <a:ext cx="4166647" cy="1960777"/>
          </a:xfrm>
          <a:prstGeom prst="rect">
            <a:avLst/>
          </a:prstGeom>
          <a:noFill/>
          <a:ln>
            <a:noFill/>
          </a:ln>
        </p:spPr>
      </p:pic>
      <p:sp>
        <p:nvSpPr>
          <p:cNvPr id="445" name="Google Shape;445;p58"/>
          <p:cNvSpPr txBox="1"/>
          <p:nvPr/>
        </p:nvSpPr>
        <p:spPr>
          <a:xfrm>
            <a:off x="1234350" y="5814300"/>
            <a:ext cx="10113300" cy="6618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lang="en-US" sz="3700">
                <a:solidFill>
                  <a:srgbClr val="622166"/>
                </a:solidFill>
                <a:latin typeface="Arial Rounded"/>
                <a:ea typeface="Arial Rounded"/>
                <a:cs typeface="Arial Rounded"/>
                <a:sym typeface="Arial Rounded"/>
              </a:rPr>
              <a:t>TRIPLE project website: </a:t>
            </a:r>
            <a:r>
              <a:rPr b="1" i="0" lang="en-US" sz="3700" u="none" cap="none" strike="noStrike">
                <a:solidFill>
                  <a:srgbClr val="622166"/>
                </a:solidFill>
                <a:latin typeface="Arial Rounded"/>
                <a:ea typeface="Arial Rounded"/>
                <a:cs typeface="Arial Rounded"/>
                <a:sym typeface="Arial Rounded"/>
              </a:rPr>
              <a:t>project.gotriple.eu</a:t>
            </a:r>
            <a:endParaRPr sz="300"/>
          </a:p>
        </p:txBody>
      </p:sp>
      <p:sp>
        <p:nvSpPr>
          <p:cNvPr id="446" name="Google Shape;446;p58"/>
          <p:cNvSpPr txBox="1"/>
          <p:nvPr/>
        </p:nvSpPr>
        <p:spPr>
          <a:xfrm>
            <a:off x="6208000" y="381500"/>
            <a:ext cx="54735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600">
                <a:solidFill>
                  <a:srgbClr val="6A2462"/>
                </a:solidFill>
                <a:latin typeface="Open Sans"/>
                <a:ea typeface="Open Sans"/>
                <a:cs typeface="Open Sans"/>
                <a:sym typeface="Open Sans"/>
              </a:rPr>
              <a:t>arasteh@maxweberstiftung.de</a:t>
            </a:r>
            <a:endParaRPr b="1" sz="2600">
              <a:solidFill>
                <a:srgbClr val="6A2462"/>
              </a:solidFill>
              <a:latin typeface="Open Sans"/>
              <a:ea typeface="Open Sans"/>
              <a:cs typeface="Open Sans"/>
              <a:sym typeface="Open Sans"/>
            </a:endParaRPr>
          </a:p>
        </p:txBody>
      </p:sp>
      <p:sp>
        <p:nvSpPr>
          <p:cNvPr id="447" name="Google Shape;447;p58"/>
          <p:cNvSpPr/>
          <p:nvPr/>
        </p:nvSpPr>
        <p:spPr>
          <a:xfrm>
            <a:off x="2886075" y="1240150"/>
            <a:ext cx="685800" cy="1371600"/>
          </a:xfrm>
          <a:prstGeom prst="downArrow">
            <a:avLst>
              <a:gd fmla="val 50000" name="adj1"/>
              <a:gd fmla="val 50000" name="adj2"/>
            </a:avLst>
          </a:prstGeom>
          <a:solidFill>
            <a:srgbClr val="C0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58"/>
          <p:cNvSpPr/>
          <p:nvPr/>
        </p:nvSpPr>
        <p:spPr>
          <a:xfrm>
            <a:off x="2886075" y="4442700"/>
            <a:ext cx="685800" cy="1371600"/>
          </a:xfrm>
          <a:prstGeom prst="upArrow">
            <a:avLst>
              <a:gd fmla="val 50000" name="adj1"/>
              <a:gd fmla="val 50000" name="adj2"/>
            </a:avLst>
          </a:prstGeom>
          <a:solidFill>
            <a:srgbClr val="C00000"/>
          </a:solidFill>
          <a:ln cap="flat" cmpd="sng" w="9525">
            <a:solidFill>
              <a:srgbClr val="C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6"/>
          <p:cNvSpPr txBox="1"/>
          <p:nvPr>
            <p:ph idx="1" type="subTitle"/>
          </p:nvPr>
        </p:nvSpPr>
        <p:spPr>
          <a:xfrm>
            <a:off x="1577575" y="1166825"/>
            <a:ext cx="9705900" cy="1655700"/>
          </a:xfrm>
          <a:prstGeom prst="rect">
            <a:avLst/>
          </a:prstGeom>
          <a:noFill/>
          <a:ln>
            <a:noFill/>
          </a:ln>
        </p:spPr>
        <p:txBody>
          <a:bodyPr anchorCtr="0" anchor="t" bIns="0" lIns="0" spcFirstLastPara="1" rIns="0" wrap="square" tIns="0">
            <a:noAutofit/>
          </a:bodyPr>
          <a:lstStyle/>
          <a:p>
            <a:pPr indent="457200" lvl="0" marL="1828800" rtl="0" algn="l">
              <a:lnSpc>
                <a:spcPct val="90000"/>
              </a:lnSpc>
              <a:spcBef>
                <a:spcPts val="0"/>
              </a:spcBef>
              <a:spcAft>
                <a:spcPts val="0"/>
              </a:spcAft>
              <a:buSzPts val="2808"/>
              <a:buNone/>
            </a:pPr>
            <a:r>
              <a:rPr i="1" lang="en-US" sz="3600">
                <a:solidFill>
                  <a:srgbClr val="525252"/>
                </a:solidFill>
                <a:latin typeface="Open Sans Light"/>
                <a:ea typeface="Open Sans Light"/>
                <a:cs typeface="Open Sans Light"/>
                <a:sym typeface="Open Sans Light"/>
              </a:rPr>
              <a:t>the entry point for SSH in the EOSC</a:t>
            </a:r>
            <a:endParaRPr b="1">
              <a:solidFill>
                <a:srgbClr val="7F7F7F"/>
              </a:solidFill>
            </a:endParaRPr>
          </a:p>
        </p:txBody>
      </p:sp>
      <p:pic>
        <p:nvPicPr>
          <p:cNvPr id="152" name="Google Shape;152;p26"/>
          <p:cNvPicPr preferRelativeResize="0"/>
          <p:nvPr/>
        </p:nvPicPr>
        <p:blipFill rotWithShape="1">
          <a:blip r:embed="rId3">
            <a:alphaModFix/>
          </a:blip>
          <a:srcRect b="0" l="0" r="0" t="0"/>
          <a:stretch/>
        </p:blipFill>
        <p:spPr>
          <a:xfrm>
            <a:off x="1243049" y="2635075"/>
            <a:ext cx="9705901" cy="3910191"/>
          </a:xfrm>
          <a:prstGeom prst="rect">
            <a:avLst/>
          </a:prstGeom>
          <a:noFill/>
          <a:ln>
            <a:noFill/>
          </a:ln>
        </p:spPr>
      </p:pic>
      <p:pic>
        <p:nvPicPr>
          <p:cNvPr id="153" name="Google Shape;153;p26"/>
          <p:cNvPicPr preferRelativeResize="0"/>
          <p:nvPr/>
        </p:nvPicPr>
        <p:blipFill>
          <a:blip r:embed="rId4">
            <a:alphaModFix/>
          </a:blip>
          <a:stretch>
            <a:fillRect/>
          </a:stretch>
        </p:blipFill>
        <p:spPr>
          <a:xfrm>
            <a:off x="350150" y="299975"/>
            <a:ext cx="4108451" cy="10408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57" name="Shape 157"/>
        <p:cNvGrpSpPr/>
        <p:nvPr/>
      </p:nvGrpSpPr>
      <p:grpSpPr>
        <a:xfrm>
          <a:off x="0" y="0"/>
          <a:ext cx="0" cy="0"/>
          <a:chOff x="0" y="0"/>
          <a:chExt cx="0" cy="0"/>
        </a:xfrm>
      </p:grpSpPr>
      <p:sp>
        <p:nvSpPr>
          <p:cNvPr id="158" name="Google Shape;158;p27"/>
          <p:cNvSpPr txBox="1"/>
          <p:nvPr>
            <p:ph type="title"/>
          </p:nvPr>
        </p:nvSpPr>
        <p:spPr>
          <a:xfrm>
            <a:off x="196225" y="107063"/>
            <a:ext cx="5600100" cy="1802100"/>
          </a:xfrm>
          <a:prstGeom prst="rect">
            <a:avLst/>
          </a:prstGeom>
          <a:noFill/>
          <a:ln>
            <a:noFill/>
          </a:ln>
        </p:spPr>
        <p:txBody>
          <a:bodyPr anchorCtr="0" anchor="ctr" bIns="0" lIns="0" spcFirstLastPara="1" rIns="0" wrap="square" tIns="0">
            <a:noAutofit/>
          </a:bodyPr>
          <a:lstStyle/>
          <a:p>
            <a:pPr indent="0" lvl="0" marL="0" rtl="0" algn="ctr">
              <a:lnSpc>
                <a:spcPct val="90000"/>
              </a:lnSpc>
              <a:spcBef>
                <a:spcPts val="0"/>
              </a:spcBef>
              <a:spcAft>
                <a:spcPts val="0"/>
              </a:spcAft>
              <a:buClr>
                <a:srgbClr val="525252"/>
              </a:buClr>
              <a:buSzPts val="4400"/>
              <a:buFont typeface="Open Sans Light"/>
              <a:buNone/>
            </a:pPr>
            <a:r>
              <a:rPr b="1" lang="en-US">
                <a:solidFill>
                  <a:srgbClr val="612267"/>
                </a:solidFill>
              </a:rPr>
              <a:t>SSH Discovery</a:t>
            </a:r>
            <a:endParaRPr sz="3200">
              <a:solidFill>
                <a:srgbClr val="612267"/>
              </a:solidFill>
            </a:endParaRPr>
          </a:p>
        </p:txBody>
      </p:sp>
      <p:pic>
        <p:nvPicPr>
          <p:cNvPr id="159" name="Google Shape;159;p27"/>
          <p:cNvPicPr preferRelativeResize="0"/>
          <p:nvPr/>
        </p:nvPicPr>
        <p:blipFill rotWithShape="1">
          <a:blip r:embed="rId3">
            <a:alphaModFix/>
          </a:blip>
          <a:srcRect b="0" l="0" r="0" t="13232"/>
          <a:stretch/>
        </p:blipFill>
        <p:spPr>
          <a:xfrm>
            <a:off x="5026479" y="107087"/>
            <a:ext cx="5912745" cy="6643825"/>
          </a:xfrm>
          <a:prstGeom prst="rect">
            <a:avLst/>
          </a:prstGeom>
          <a:noFill/>
          <a:ln>
            <a:noFill/>
          </a:ln>
        </p:spPr>
      </p:pic>
      <p:sp>
        <p:nvSpPr>
          <p:cNvPr id="160" name="Google Shape;160;p27"/>
          <p:cNvSpPr txBox="1"/>
          <p:nvPr/>
        </p:nvSpPr>
        <p:spPr>
          <a:xfrm>
            <a:off x="368124" y="2185050"/>
            <a:ext cx="5428200" cy="42396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612267"/>
              </a:buClr>
              <a:buSzPts val="2808"/>
              <a:buFont typeface="Arial"/>
              <a:buNone/>
            </a:pPr>
            <a:r>
              <a:rPr lang="en-US" sz="2400">
                <a:solidFill>
                  <a:srgbClr val="3A3838"/>
                </a:solidFill>
                <a:latin typeface="Open Sans"/>
                <a:ea typeface="Open Sans"/>
                <a:cs typeface="Open Sans"/>
                <a:sym typeface="Open Sans"/>
              </a:rPr>
              <a:t>The GoTriple platform will promote a </a:t>
            </a:r>
            <a:r>
              <a:rPr b="1" lang="en-US" sz="2400">
                <a:solidFill>
                  <a:srgbClr val="3A3838"/>
                </a:solidFill>
                <a:latin typeface="Open Sans"/>
                <a:ea typeface="Open Sans"/>
                <a:cs typeface="Open Sans"/>
                <a:sym typeface="Open Sans"/>
              </a:rPr>
              <a:t>"Community of Practice" </a:t>
            </a:r>
            <a:endParaRPr/>
          </a:p>
          <a:p>
            <a:pPr indent="-228600" lvl="0" marL="228600" marR="0" rtl="0" algn="l">
              <a:lnSpc>
                <a:spcPct val="90000"/>
              </a:lnSpc>
              <a:spcBef>
                <a:spcPts val="1000"/>
              </a:spcBef>
              <a:spcAft>
                <a:spcPts val="0"/>
              </a:spcAft>
              <a:buClr>
                <a:srgbClr val="612267"/>
              </a:buClr>
              <a:buSzPts val="2808"/>
              <a:buFont typeface="Arial"/>
              <a:buChar char="•"/>
            </a:pPr>
            <a:r>
              <a:rPr lang="en-US" sz="2400">
                <a:solidFill>
                  <a:srgbClr val="3A3838"/>
                </a:solidFill>
                <a:latin typeface="Open Sans"/>
                <a:ea typeface="Open Sans"/>
                <a:cs typeface="Open Sans"/>
                <a:sym typeface="Open Sans"/>
              </a:rPr>
              <a:t>foster new collaborations and networking</a:t>
            </a:r>
            <a:endParaRPr/>
          </a:p>
          <a:p>
            <a:pPr indent="-228600" lvl="0" marL="228600" marR="0" rtl="0" algn="l">
              <a:lnSpc>
                <a:spcPct val="90000"/>
              </a:lnSpc>
              <a:spcBef>
                <a:spcPts val="1000"/>
              </a:spcBef>
              <a:spcAft>
                <a:spcPts val="0"/>
              </a:spcAft>
              <a:buClr>
                <a:srgbClr val="612267"/>
              </a:buClr>
              <a:buSzPts val="2808"/>
              <a:buFont typeface="Arial"/>
              <a:buChar char="•"/>
            </a:pPr>
            <a:r>
              <a:rPr lang="en-US" sz="2400">
                <a:solidFill>
                  <a:srgbClr val="3A3838"/>
                </a:solidFill>
                <a:latin typeface="Open Sans"/>
                <a:ea typeface="Open Sans"/>
                <a:cs typeface="Open Sans"/>
                <a:sym typeface="Open Sans"/>
              </a:rPr>
              <a:t>encourage interdisciplinarity</a:t>
            </a:r>
            <a:endParaRPr sz="2400">
              <a:solidFill>
                <a:srgbClr val="3A3838"/>
              </a:solidFill>
              <a:latin typeface="Open Sans"/>
              <a:ea typeface="Open Sans"/>
              <a:cs typeface="Open Sans"/>
              <a:sym typeface="Open Sans"/>
            </a:endParaRPr>
          </a:p>
          <a:p>
            <a:pPr indent="-228600" lvl="0" marL="228600" marR="0" rtl="0" algn="l">
              <a:lnSpc>
                <a:spcPct val="90000"/>
              </a:lnSpc>
              <a:spcBef>
                <a:spcPts val="1000"/>
              </a:spcBef>
              <a:spcAft>
                <a:spcPts val="0"/>
              </a:spcAft>
              <a:buClr>
                <a:srgbClr val="612267"/>
              </a:buClr>
              <a:buSzPts val="2808"/>
              <a:buFont typeface="Arial"/>
              <a:buChar char="•"/>
            </a:pPr>
            <a:r>
              <a:rPr lang="en-US" sz="2400">
                <a:solidFill>
                  <a:srgbClr val="3A3838"/>
                </a:solidFill>
                <a:latin typeface="Open Sans"/>
                <a:ea typeface="Open Sans"/>
                <a:cs typeface="Open Sans"/>
                <a:sym typeface="Open Sans"/>
              </a:rPr>
              <a:t>take into account multilingual and multicultural diversity</a:t>
            </a:r>
            <a:endParaRPr/>
          </a:p>
          <a:p>
            <a:pPr indent="-228600" lvl="0" marL="228600" marR="0" rtl="0" algn="l">
              <a:lnSpc>
                <a:spcPct val="90000"/>
              </a:lnSpc>
              <a:spcBef>
                <a:spcPts val="1000"/>
              </a:spcBef>
              <a:spcAft>
                <a:spcPts val="0"/>
              </a:spcAft>
              <a:buClr>
                <a:srgbClr val="612267"/>
              </a:buClr>
              <a:buSzPts val="2808"/>
              <a:buFont typeface="Arial"/>
              <a:buChar char="•"/>
            </a:pPr>
            <a:r>
              <a:rPr lang="en-US" sz="2400">
                <a:solidFill>
                  <a:srgbClr val="3A3838"/>
                </a:solidFill>
                <a:latin typeface="Open Sans"/>
                <a:ea typeface="Open Sans"/>
                <a:cs typeface="Open Sans"/>
                <a:sym typeface="Open Sans"/>
              </a:rPr>
              <a:t>facilitate crowdfunding</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64" name="Shape 164"/>
        <p:cNvGrpSpPr/>
        <p:nvPr/>
      </p:nvGrpSpPr>
      <p:grpSpPr>
        <a:xfrm>
          <a:off x="0" y="0"/>
          <a:ext cx="0" cy="0"/>
          <a:chOff x="0" y="0"/>
          <a:chExt cx="0" cy="0"/>
        </a:xfrm>
      </p:grpSpPr>
      <p:sp>
        <p:nvSpPr>
          <p:cNvPr id="165" name="Google Shape;165;p28"/>
          <p:cNvSpPr txBox="1"/>
          <p:nvPr>
            <p:ph type="title"/>
          </p:nvPr>
        </p:nvSpPr>
        <p:spPr>
          <a:xfrm>
            <a:off x="1092199" y="550119"/>
            <a:ext cx="9324900" cy="5502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rgbClr val="525252"/>
              </a:buClr>
              <a:buSzPts val="4400"/>
              <a:buFont typeface="Open Sans Light"/>
              <a:buNone/>
            </a:pPr>
            <a:r>
              <a:rPr lang="en-US"/>
              <a:t>GoTriple</a:t>
            </a:r>
            <a:r>
              <a:rPr lang="en-US"/>
              <a:t> tackles…</a:t>
            </a:r>
            <a:endParaRPr/>
          </a:p>
        </p:txBody>
      </p:sp>
      <p:sp>
        <p:nvSpPr>
          <p:cNvPr id="166" name="Google Shape;166;p28"/>
          <p:cNvSpPr txBox="1"/>
          <p:nvPr>
            <p:ph idx="1" type="body"/>
          </p:nvPr>
        </p:nvSpPr>
        <p:spPr>
          <a:xfrm>
            <a:off x="1092200" y="1952525"/>
            <a:ext cx="9611400" cy="4365300"/>
          </a:xfrm>
          <a:prstGeom prst="rect">
            <a:avLst/>
          </a:prstGeom>
          <a:noFill/>
          <a:ln>
            <a:noFill/>
          </a:ln>
        </p:spPr>
        <p:txBody>
          <a:bodyPr anchorCtr="0" anchor="t" bIns="0" lIns="0" spcFirstLastPara="1" rIns="0" wrap="square" tIns="0">
            <a:noAutofit/>
          </a:bodyPr>
          <a:lstStyle/>
          <a:p>
            <a:pPr indent="-203200" lvl="0" marL="228600" rtl="0" algn="l">
              <a:lnSpc>
                <a:spcPct val="90000"/>
              </a:lnSpc>
              <a:spcBef>
                <a:spcPts val="0"/>
              </a:spcBef>
              <a:spcAft>
                <a:spcPts val="0"/>
              </a:spcAft>
              <a:buSzPts val="2876"/>
              <a:buChar char="•"/>
            </a:pPr>
            <a:r>
              <a:rPr lang="en-US" sz="2400"/>
              <a:t>strong fragmentation of SSH research (several disciplines, multilingualism, etc.)</a:t>
            </a:r>
            <a:endParaRPr sz="2400"/>
          </a:p>
          <a:p>
            <a:pPr indent="-203200" lvl="0" marL="228600" rtl="0" algn="l">
              <a:lnSpc>
                <a:spcPct val="90000"/>
              </a:lnSpc>
              <a:spcBef>
                <a:spcPts val="1000"/>
              </a:spcBef>
              <a:spcAft>
                <a:spcPts val="0"/>
              </a:spcAft>
              <a:buSzPts val="2876"/>
              <a:buChar char="•"/>
            </a:pPr>
            <a:r>
              <a:rPr lang="en-US" sz="2400"/>
              <a:t>SSH open scholarly resources (data, publications, other researchers‘ profiles and projects) currently scattered across local repositories </a:t>
            </a:r>
            <a:endParaRPr sz="2400"/>
          </a:p>
          <a:p>
            <a:pPr indent="-203200" lvl="0" marL="228600" rtl="0" algn="l">
              <a:lnSpc>
                <a:spcPct val="90000"/>
              </a:lnSpc>
              <a:spcBef>
                <a:spcPts val="1000"/>
              </a:spcBef>
              <a:spcAft>
                <a:spcPts val="0"/>
              </a:spcAft>
              <a:buSzPts val="2876"/>
              <a:buChar char="•"/>
            </a:pPr>
            <a:r>
              <a:rPr lang="en-US" sz="2400"/>
              <a:t>low use and reuse of SSH research (lack of standards and interoperability between repositories)</a:t>
            </a:r>
            <a:endParaRPr sz="2400"/>
          </a:p>
          <a:p>
            <a:pPr indent="-203200" lvl="0" marL="228600" rtl="0" algn="l">
              <a:lnSpc>
                <a:spcPct val="90000"/>
              </a:lnSpc>
              <a:spcBef>
                <a:spcPts val="1000"/>
              </a:spcBef>
              <a:spcAft>
                <a:spcPts val="0"/>
              </a:spcAft>
              <a:buSzPts val="2876"/>
              <a:buChar char="•"/>
            </a:pPr>
            <a:r>
              <a:rPr lang="en-US" sz="2400"/>
              <a:t>missed interdisciplinary collaboration possibilities</a:t>
            </a:r>
            <a:endParaRPr sz="2400"/>
          </a:p>
          <a:p>
            <a:pPr indent="-203200" lvl="0" marL="228600" rtl="0" algn="l">
              <a:lnSpc>
                <a:spcPct val="90000"/>
              </a:lnSpc>
              <a:spcBef>
                <a:spcPts val="1000"/>
              </a:spcBef>
              <a:spcAft>
                <a:spcPts val="0"/>
              </a:spcAft>
              <a:buSzPts val="2876"/>
              <a:buChar char="•"/>
            </a:pPr>
            <a:r>
              <a:rPr lang="en-US" sz="2400"/>
              <a:t>limited societal impact</a:t>
            </a:r>
            <a:endParaRPr sz="2400"/>
          </a:p>
          <a:p>
            <a:pPr indent="0" lvl="0" marL="0" rtl="0" algn="l">
              <a:lnSpc>
                <a:spcPct val="115000"/>
              </a:lnSpc>
              <a:spcBef>
                <a:spcPts val="0"/>
              </a:spcBef>
              <a:spcAft>
                <a:spcPts val="0"/>
              </a:spcAft>
              <a:buNone/>
            </a:pPr>
            <a:r>
              <a:t/>
            </a:r>
            <a:endParaRPr sz="4900"/>
          </a:p>
        </p:txBody>
      </p:sp>
      <p:sp>
        <p:nvSpPr>
          <p:cNvPr id="167" name="Google Shape;167;p28"/>
          <p:cNvSpPr txBox="1"/>
          <p:nvPr>
            <p:ph idx="12" type="sldNum"/>
          </p:nvPr>
        </p:nvSpPr>
        <p:spPr>
          <a:xfrm>
            <a:off x="11099800" y="3065967"/>
            <a:ext cx="676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71" name="Shape 171"/>
        <p:cNvGrpSpPr/>
        <p:nvPr/>
      </p:nvGrpSpPr>
      <p:grpSpPr>
        <a:xfrm>
          <a:off x="0" y="0"/>
          <a:ext cx="0" cy="0"/>
          <a:chOff x="0" y="0"/>
          <a:chExt cx="0" cy="0"/>
        </a:xfrm>
      </p:grpSpPr>
      <p:pic>
        <p:nvPicPr>
          <p:cNvPr id="172" name="Google Shape;172;p29"/>
          <p:cNvPicPr preferRelativeResize="0"/>
          <p:nvPr/>
        </p:nvPicPr>
        <p:blipFill rotWithShape="1">
          <a:blip r:embed="rId3">
            <a:alphaModFix/>
          </a:blip>
          <a:srcRect b="0" l="0" r="58547" t="0"/>
          <a:stretch/>
        </p:blipFill>
        <p:spPr>
          <a:xfrm>
            <a:off x="5703850" y="1113200"/>
            <a:ext cx="5455201" cy="5593824"/>
          </a:xfrm>
          <a:prstGeom prst="rect">
            <a:avLst/>
          </a:prstGeom>
          <a:noFill/>
          <a:ln>
            <a:noFill/>
          </a:ln>
        </p:spPr>
      </p:pic>
      <p:sp>
        <p:nvSpPr>
          <p:cNvPr id="173" name="Google Shape;173;p29"/>
          <p:cNvSpPr txBox="1"/>
          <p:nvPr>
            <p:ph idx="1" type="subTitle"/>
          </p:nvPr>
        </p:nvSpPr>
        <p:spPr>
          <a:xfrm>
            <a:off x="0" y="1441202"/>
            <a:ext cx="5707800" cy="54168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b="0" lang="en-US">
                <a:solidFill>
                  <a:srgbClr val="3A3838"/>
                </a:solidFill>
              </a:rPr>
              <a:t> </a:t>
            </a:r>
            <a:endParaRPr b="0">
              <a:solidFill>
                <a:srgbClr val="3A3838"/>
              </a:solidFill>
            </a:endParaRPr>
          </a:p>
          <a:p>
            <a:pPr indent="-172973" lvl="1" marL="685800" rtl="0" algn="l">
              <a:lnSpc>
                <a:spcPct val="100000"/>
              </a:lnSpc>
              <a:spcBef>
                <a:spcPts val="500"/>
              </a:spcBef>
              <a:spcAft>
                <a:spcPts val="0"/>
              </a:spcAft>
              <a:buClr>
                <a:srgbClr val="C00000"/>
              </a:buClr>
              <a:buSzPts val="2400"/>
              <a:buFont typeface="Open Sans"/>
              <a:buChar char="•"/>
            </a:pPr>
            <a:r>
              <a:rPr b="1" lang="en-US" sz="2400">
                <a:solidFill>
                  <a:srgbClr val="3A3838"/>
                </a:solidFill>
                <a:highlight>
                  <a:srgbClr val="FFFFFF"/>
                </a:highlight>
              </a:rPr>
              <a:t> </a:t>
            </a:r>
            <a:r>
              <a:rPr b="1" lang="en-US" sz="2400">
                <a:solidFill>
                  <a:srgbClr val="3A3838"/>
                </a:solidFill>
              </a:rPr>
              <a:t>innovative, multilingual and multicultural </a:t>
            </a:r>
            <a:endParaRPr b="1" sz="2400">
              <a:solidFill>
                <a:srgbClr val="3A3838"/>
              </a:solidFill>
            </a:endParaRPr>
          </a:p>
          <a:p>
            <a:pPr indent="-172973" lvl="1" marL="685800" rtl="0" algn="l">
              <a:lnSpc>
                <a:spcPct val="115000"/>
              </a:lnSpc>
              <a:spcBef>
                <a:spcPts val="500"/>
              </a:spcBef>
              <a:spcAft>
                <a:spcPts val="0"/>
              </a:spcAft>
              <a:buClr>
                <a:srgbClr val="C00000"/>
              </a:buClr>
              <a:buSzPts val="2400"/>
              <a:buFont typeface="Open Sans"/>
              <a:buChar char="•"/>
            </a:pPr>
            <a:r>
              <a:rPr lang="en-US" sz="2400">
                <a:solidFill>
                  <a:srgbClr val="3A3838"/>
                </a:solidFill>
              </a:rPr>
              <a:t> dedicated to the </a:t>
            </a:r>
            <a:r>
              <a:rPr b="1" lang="en-US" sz="2400">
                <a:solidFill>
                  <a:srgbClr val="3A3838"/>
                </a:solidFill>
              </a:rPr>
              <a:t>SSH</a:t>
            </a:r>
            <a:endParaRPr b="1" sz="2400">
              <a:solidFill>
                <a:srgbClr val="3A3838"/>
              </a:solidFill>
              <a:highlight>
                <a:srgbClr val="FFFFFF"/>
              </a:highlight>
            </a:endParaRPr>
          </a:p>
          <a:p>
            <a:pPr indent="-209550" lvl="1" marL="742950" rtl="0" algn="l">
              <a:lnSpc>
                <a:spcPct val="115000"/>
              </a:lnSpc>
              <a:spcBef>
                <a:spcPts val="500"/>
              </a:spcBef>
              <a:spcAft>
                <a:spcPts val="0"/>
              </a:spcAft>
              <a:buClr>
                <a:srgbClr val="C00000"/>
              </a:buClr>
              <a:buSzPts val="2400"/>
              <a:buFont typeface="Open Sans"/>
              <a:buChar char="•"/>
            </a:pPr>
            <a:r>
              <a:rPr lang="en-US" sz="2400">
                <a:solidFill>
                  <a:srgbClr val="3A3838"/>
                </a:solidFill>
                <a:highlight>
                  <a:srgbClr val="FFFFFF"/>
                </a:highlight>
              </a:rPr>
              <a:t>a single access point to </a:t>
            </a:r>
            <a:r>
              <a:rPr b="1" lang="en-US" sz="2400">
                <a:solidFill>
                  <a:srgbClr val="3A3838"/>
                </a:solidFill>
                <a:highlight>
                  <a:srgbClr val="FFFFFF"/>
                </a:highlight>
              </a:rPr>
              <a:t>explore, find, access and reuse materials </a:t>
            </a:r>
            <a:r>
              <a:rPr lang="en-US" sz="2400">
                <a:solidFill>
                  <a:srgbClr val="3A3838"/>
                </a:solidFill>
                <a:highlight>
                  <a:srgbClr val="FFFFFF"/>
                </a:highlight>
              </a:rPr>
              <a:t>at European scale.</a:t>
            </a:r>
            <a:endParaRPr sz="2400">
              <a:solidFill>
                <a:srgbClr val="3A3838"/>
              </a:solidFill>
            </a:endParaRPr>
          </a:p>
          <a:p>
            <a:pPr indent="-209550" lvl="1" marL="742950" rtl="0" algn="l">
              <a:lnSpc>
                <a:spcPct val="115000"/>
              </a:lnSpc>
              <a:spcBef>
                <a:spcPts val="500"/>
              </a:spcBef>
              <a:spcAft>
                <a:spcPts val="0"/>
              </a:spcAft>
              <a:buClr>
                <a:srgbClr val="C00000"/>
              </a:buClr>
              <a:buSzPts val="2400"/>
              <a:buFont typeface="Open Sans"/>
              <a:buChar char="•"/>
            </a:pPr>
            <a:r>
              <a:rPr lang="en-US" sz="2400">
                <a:solidFill>
                  <a:srgbClr val="3A3838"/>
                </a:solidFill>
              </a:rPr>
              <a:t>one of the dedicated services of OPERAS Research Infrastructure</a:t>
            </a:r>
            <a:endParaRPr sz="2400">
              <a:solidFill>
                <a:srgbClr val="3A3838"/>
              </a:solidFill>
            </a:endParaRPr>
          </a:p>
          <a:p>
            <a:pPr indent="-209550" lvl="1" marL="742950" rtl="0" algn="l">
              <a:lnSpc>
                <a:spcPct val="115000"/>
              </a:lnSpc>
              <a:spcBef>
                <a:spcPts val="500"/>
              </a:spcBef>
              <a:spcAft>
                <a:spcPts val="0"/>
              </a:spcAft>
              <a:buClr>
                <a:srgbClr val="C00000"/>
              </a:buClr>
              <a:buSzPts val="2400"/>
              <a:buFont typeface="Open Sans"/>
              <a:buChar char="•"/>
            </a:pPr>
            <a:r>
              <a:rPr lang="en-US" sz="2400">
                <a:solidFill>
                  <a:srgbClr val="3A3838"/>
                </a:solidFill>
              </a:rPr>
              <a:t>an SSH service of European Open Science Cloud </a:t>
            </a:r>
            <a:endParaRPr sz="2400">
              <a:solidFill>
                <a:srgbClr val="3A3838"/>
              </a:solidFill>
            </a:endParaRPr>
          </a:p>
        </p:txBody>
      </p:sp>
      <p:pic>
        <p:nvPicPr>
          <p:cNvPr id="174" name="Google Shape;174;p29"/>
          <p:cNvPicPr preferRelativeResize="0"/>
          <p:nvPr/>
        </p:nvPicPr>
        <p:blipFill rotWithShape="1">
          <a:blip r:embed="rId4">
            <a:alphaModFix/>
          </a:blip>
          <a:srcRect b="0" l="0" r="0" t="0"/>
          <a:stretch/>
        </p:blipFill>
        <p:spPr>
          <a:xfrm>
            <a:off x="569731" y="373370"/>
            <a:ext cx="3603314" cy="963677"/>
          </a:xfrm>
          <a:prstGeom prst="rect">
            <a:avLst/>
          </a:prstGeom>
          <a:noFill/>
          <a:ln>
            <a:noFill/>
          </a:ln>
        </p:spPr>
      </p:pic>
      <p:sp>
        <p:nvSpPr>
          <p:cNvPr id="175" name="Google Shape;175;p29"/>
          <p:cNvSpPr txBox="1"/>
          <p:nvPr/>
        </p:nvSpPr>
        <p:spPr>
          <a:xfrm>
            <a:off x="5637459" y="644346"/>
            <a:ext cx="5599500" cy="692700"/>
          </a:xfrm>
          <a:prstGeom prst="rect">
            <a:avLst/>
          </a:prstGeom>
          <a:noFill/>
          <a:ln>
            <a:noFill/>
          </a:ln>
        </p:spPr>
        <p:txBody>
          <a:bodyPr anchorCtr="0" anchor="t" bIns="45700" lIns="91425" spcFirstLastPara="1" rIns="91425" wrap="square" tIns="45700">
            <a:spAutoFit/>
          </a:bodyPr>
          <a:lstStyle/>
          <a:p>
            <a:pPr indent="0" lvl="0" marL="0" marR="0" rtl="0" algn="l">
              <a:lnSpc>
                <a:spcPct val="116666"/>
              </a:lnSpc>
              <a:spcBef>
                <a:spcPts val="0"/>
              </a:spcBef>
              <a:spcAft>
                <a:spcPts val="0"/>
              </a:spcAft>
              <a:buClr>
                <a:srgbClr val="000000"/>
              </a:buClr>
              <a:buSzPts val="1800"/>
              <a:buFont typeface="Arial"/>
              <a:buNone/>
            </a:pPr>
            <a:r>
              <a:rPr b="1" i="0" lang="en-US" sz="1800" u="none" cap="none" strike="noStrike">
                <a:solidFill>
                  <a:srgbClr val="612267"/>
                </a:solidFill>
                <a:latin typeface="Open Sans Light"/>
                <a:ea typeface="Open Sans Light"/>
                <a:cs typeface="Open Sans Light"/>
                <a:sym typeface="Open Sans Light"/>
              </a:rPr>
              <a:t>Transforming Research Through Innovative</a:t>
            </a:r>
            <a:endParaRPr b="0" i="0" sz="1400" u="none" cap="none" strike="noStrike">
              <a:solidFill>
                <a:srgbClr val="000000"/>
              </a:solidFill>
              <a:latin typeface="Arial"/>
              <a:ea typeface="Arial"/>
              <a:cs typeface="Arial"/>
              <a:sym typeface="Arial"/>
            </a:endParaRPr>
          </a:p>
          <a:p>
            <a:pPr indent="0" lvl="0" marL="0" marR="0" rtl="0" algn="l">
              <a:lnSpc>
                <a:spcPct val="116666"/>
              </a:lnSpc>
              <a:spcBef>
                <a:spcPts val="0"/>
              </a:spcBef>
              <a:spcAft>
                <a:spcPts val="0"/>
              </a:spcAft>
              <a:buClr>
                <a:srgbClr val="000000"/>
              </a:buClr>
              <a:buSzPts val="1800"/>
              <a:buFont typeface="Arial"/>
              <a:buNone/>
            </a:pPr>
            <a:r>
              <a:rPr b="1" i="0" lang="en-US" sz="1800" u="none" cap="none" strike="noStrike">
                <a:solidFill>
                  <a:srgbClr val="612267"/>
                </a:solidFill>
                <a:latin typeface="Open Sans Light"/>
                <a:ea typeface="Open Sans Light"/>
                <a:cs typeface="Open Sans Light"/>
                <a:sym typeface="Open Sans Light"/>
              </a:rPr>
              <a:t>Practices for Linked Interdisciplinary Exploration</a:t>
            </a:r>
            <a:endParaRPr b="1" i="0" sz="1800" u="none" cap="none" strike="noStrike">
              <a:solidFill>
                <a:srgbClr val="612267"/>
              </a:solidFill>
              <a:latin typeface="Open Sans Light"/>
              <a:ea typeface="Open Sans Light"/>
              <a:cs typeface="Open Sans Light"/>
              <a:sym typeface="Open Sans Light"/>
            </a:endParaRPr>
          </a:p>
        </p:txBody>
      </p:sp>
      <p:sp>
        <p:nvSpPr>
          <p:cNvPr id="176" name="Google Shape;176;p29"/>
          <p:cNvSpPr txBox="1"/>
          <p:nvPr/>
        </p:nvSpPr>
        <p:spPr>
          <a:xfrm>
            <a:off x="1104550" y="6235825"/>
            <a:ext cx="99951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a:solidFill>
                  <a:srgbClr val="612267"/>
                </a:solidFill>
                <a:latin typeface="Open Sans"/>
                <a:ea typeface="Open Sans"/>
                <a:cs typeface="Open Sans"/>
                <a:sym typeface="Open Sans"/>
              </a:rPr>
              <a:t>https://project.gotriple.eu/</a:t>
            </a:r>
            <a:endParaRPr b="1">
              <a:solidFill>
                <a:srgbClr val="612267"/>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81" name="Shape 181"/>
        <p:cNvGrpSpPr/>
        <p:nvPr/>
      </p:nvGrpSpPr>
      <p:grpSpPr>
        <a:xfrm>
          <a:off x="0" y="0"/>
          <a:ext cx="0" cy="0"/>
          <a:chOff x="0" y="0"/>
          <a:chExt cx="0" cy="0"/>
        </a:xfrm>
      </p:grpSpPr>
      <p:pic>
        <p:nvPicPr>
          <p:cNvPr id="182" name="Google Shape;182;p30"/>
          <p:cNvPicPr preferRelativeResize="0"/>
          <p:nvPr/>
        </p:nvPicPr>
        <p:blipFill rotWithShape="1">
          <a:blip r:embed="rId3">
            <a:alphaModFix/>
          </a:blip>
          <a:srcRect b="0" l="0" r="0" t="0"/>
          <a:stretch/>
        </p:blipFill>
        <p:spPr>
          <a:xfrm>
            <a:off x="6454732" y="192470"/>
            <a:ext cx="881485" cy="749920"/>
          </a:xfrm>
          <a:prstGeom prst="rect">
            <a:avLst/>
          </a:prstGeom>
          <a:noFill/>
          <a:ln>
            <a:noFill/>
          </a:ln>
        </p:spPr>
      </p:pic>
      <p:pic>
        <p:nvPicPr>
          <p:cNvPr id="183" name="Google Shape;183;p30"/>
          <p:cNvPicPr preferRelativeResize="0"/>
          <p:nvPr/>
        </p:nvPicPr>
        <p:blipFill rotWithShape="1">
          <a:blip r:embed="rId4">
            <a:alphaModFix/>
          </a:blip>
          <a:srcRect b="0" l="0" r="0" t="0"/>
          <a:stretch/>
        </p:blipFill>
        <p:spPr>
          <a:xfrm>
            <a:off x="9720242" y="2369103"/>
            <a:ext cx="959344" cy="897451"/>
          </a:xfrm>
          <a:prstGeom prst="rect">
            <a:avLst/>
          </a:prstGeom>
          <a:noFill/>
          <a:ln>
            <a:noFill/>
          </a:ln>
        </p:spPr>
      </p:pic>
      <p:pic>
        <p:nvPicPr>
          <p:cNvPr id="184" name="Google Shape;184;p30"/>
          <p:cNvPicPr preferRelativeResize="0"/>
          <p:nvPr/>
        </p:nvPicPr>
        <p:blipFill rotWithShape="1">
          <a:blip r:embed="rId5">
            <a:alphaModFix/>
          </a:blip>
          <a:srcRect b="0" l="0" r="0" t="0"/>
          <a:stretch/>
        </p:blipFill>
        <p:spPr>
          <a:xfrm>
            <a:off x="9105062" y="5821921"/>
            <a:ext cx="894030" cy="879611"/>
          </a:xfrm>
          <a:prstGeom prst="rect">
            <a:avLst/>
          </a:prstGeom>
          <a:noFill/>
          <a:ln>
            <a:noFill/>
          </a:ln>
        </p:spPr>
      </p:pic>
      <p:pic>
        <p:nvPicPr>
          <p:cNvPr id="185" name="Google Shape;185;p30"/>
          <p:cNvPicPr preferRelativeResize="0"/>
          <p:nvPr/>
        </p:nvPicPr>
        <p:blipFill rotWithShape="1">
          <a:blip r:embed="rId6">
            <a:alphaModFix/>
          </a:blip>
          <a:srcRect b="0" l="0" r="0" t="0"/>
          <a:stretch/>
        </p:blipFill>
        <p:spPr>
          <a:xfrm>
            <a:off x="3912251" y="5758514"/>
            <a:ext cx="843680" cy="979272"/>
          </a:xfrm>
          <a:prstGeom prst="rect">
            <a:avLst/>
          </a:prstGeom>
          <a:noFill/>
          <a:ln>
            <a:noFill/>
          </a:ln>
        </p:spPr>
      </p:pic>
      <p:pic>
        <p:nvPicPr>
          <p:cNvPr id="186" name="Google Shape;186;p30"/>
          <p:cNvPicPr preferRelativeResize="0"/>
          <p:nvPr/>
        </p:nvPicPr>
        <p:blipFill rotWithShape="1">
          <a:blip r:embed="rId7">
            <a:alphaModFix/>
          </a:blip>
          <a:srcRect b="0" l="0" r="0" t="0"/>
          <a:stretch/>
        </p:blipFill>
        <p:spPr>
          <a:xfrm>
            <a:off x="2814503" y="2789748"/>
            <a:ext cx="977038" cy="775884"/>
          </a:xfrm>
          <a:prstGeom prst="rect">
            <a:avLst/>
          </a:prstGeom>
          <a:noFill/>
          <a:ln>
            <a:noFill/>
          </a:ln>
        </p:spPr>
      </p:pic>
      <p:sp>
        <p:nvSpPr>
          <p:cNvPr id="187" name="Google Shape;187;p30"/>
          <p:cNvSpPr txBox="1"/>
          <p:nvPr>
            <p:ph type="title"/>
          </p:nvPr>
        </p:nvSpPr>
        <p:spPr>
          <a:xfrm>
            <a:off x="1092199" y="805758"/>
            <a:ext cx="9324900" cy="5502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rgbClr val="525252"/>
              </a:buClr>
              <a:buSzPts val="4400"/>
              <a:buFont typeface="Open Sans Light"/>
              <a:buNone/>
            </a:pPr>
            <a:r>
              <a:rPr lang="en-US"/>
              <a:t>TRIPLE: </a:t>
            </a:r>
            <a:br>
              <a:rPr lang="en-US"/>
            </a:br>
            <a:r>
              <a:rPr lang="en-US"/>
              <a:t>Main impacts</a:t>
            </a:r>
            <a:endParaRPr/>
          </a:p>
        </p:txBody>
      </p:sp>
      <p:grpSp>
        <p:nvGrpSpPr>
          <p:cNvPr id="188" name="Google Shape;188;p30"/>
          <p:cNvGrpSpPr/>
          <p:nvPr/>
        </p:nvGrpSpPr>
        <p:grpSpPr>
          <a:xfrm>
            <a:off x="3924502" y="907255"/>
            <a:ext cx="5898856" cy="5690413"/>
            <a:chOff x="1207971" y="-130939"/>
            <a:chExt cx="5898856" cy="5690413"/>
          </a:xfrm>
        </p:grpSpPr>
        <p:sp>
          <p:nvSpPr>
            <p:cNvPr id="189" name="Google Shape;189;p30"/>
            <p:cNvSpPr/>
            <p:nvPr/>
          </p:nvSpPr>
          <p:spPr>
            <a:xfrm>
              <a:off x="3216030" y="1979991"/>
              <a:ext cx="1892400" cy="1845900"/>
            </a:xfrm>
            <a:prstGeom prst="ellipse">
              <a:avLst/>
            </a:prstGeom>
            <a:solidFill>
              <a:srgbClr val="F9B233">
                <a:alpha val="47840"/>
              </a:srgbClr>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30"/>
            <p:cNvSpPr txBox="1"/>
            <p:nvPr/>
          </p:nvSpPr>
          <p:spPr>
            <a:xfrm>
              <a:off x="3493173" y="2250320"/>
              <a:ext cx="1338300" cy="1305300"/>
            </a:xfrm>
            <a:prstGeom prst="rect">
              <a:avLst/>
            </a:prstGeom>
            <a:noFill/>
            <a:ln>
              <a:noFill/>
            </a:ln>
          </p:spPr>
          <p:txBody>
            <a:bodyPr anchorCtr="0" anchor="ctr" bIns="33000" lIns="33000" spcFirstLastPara="1" rIns="33000" wrap="square" tIns="33000">
              <a:noAutofit/>
            </a:bodyPr>
            <a:lstStyle/>
            <a:p>
              <a:pPr indent="0" lvl="0" marL="0" marR="0" rtl="0" algn="ctr">
                <a:lnSpc>
                  <a:spcPct val="90000"/>
                </a:lnSpc>
                <a:spcBef>
                  <a:spcPts val="0"/>
                </a:spcBef>
                <a:spcAft>
                  <a:spcPts val="0"/>
                </a:spcAft>
                <a:buClr>
                  <a:schemeClr val="dk1"/>
                </a:buClr>
                <a:buSzPts val="2600"/>
                <a:buFont typeface="Calibri"/>
                <a:buNone/>
              </a:pPr>
              <a:r>
                <a:rPr b="1" lang="en-US" sz="2600">
                  <a:solidFill>
                    <a:schemeClr val="dk1"/>
                  </a:solidFill>
                  <a:latin typeface="Calibri"/>
                  <a:ea typeface="Calibri"/>
                  <a:cs typeface="Calibri"/>
                  <a:sym typeface="Calibri"/>
                </a:rPr>
                <a:t>Main impacts</a:t>
              </a:r>
              <a:endParaRPr b="1" sz="2600">
                <a:solidFill>
                  <a:schemeClr val="dk1"/>
                </a:solidFill>
                <a:latin typeface="Calibri"/>
                <a:ea typeface="Calibri"/>
                <a:cs typeface="Calibri"/>
                <a:sym typeface="Calibri"/>
              </a:endParaRPr>
            </a:p>
            <a:p>
              <a:pPr indent="0" lvl="0" marL="0" marR="0" rtl="0" algn="ctr">
                <a:lnSpc>
                  <a:spcPct val="90000"/>
                </a:lnSpc>
                <a:spcBef>
                  <a:spcPts val="910"/>
                </a:spcBef>
                <a:spcAft>
                  <a:spcPts val="0"/>
                </a:spcAft>
                <a:buClr>
                  <a:schemeClr val="dk1"/>
                </a:buClr>
                <a:buSzPts val="2600"/>
                <a:buFont typeface="Calibri"/>
                <a:buNone/>
              </a:pPr>
              <a:r>
                <a:t/>
              </a:r>
              <a:endParaRPr sz="2600">
                <a:solidFill>
                  <a:schemeClr val="dk1"/>
                </a:solidFill>
                <a:latin typeface="Calibri"/>
                <a:ea typeface="Calibri"/>
                <a:cs typeface="Calibri"/>
                <a:sym typeface="Calibri"/>
              </a:endParaRPr>
            </a:p>
          </p:txBody>
        </p:sp>
        <p:sp>
          <p:nvSpPr>
            <p:cNvPr id="191" name="Google Shape;191;p30"/>
            <p:cNvSpPr/>
            <p:nvPr/>
          </p:nvSpPr>
          <p:spPr>
            <a:xfrm>
              <a:off x="3136355" y="-130939"/>
              <a:ext cx="2052000" cy="2052000"/>
            </a:xfrm>
            <a:prstGeom prst="ellipse">
              <a:avLst/>
            </a:prstGeom>
            <a:solidFill>
              <a:srgbClr val="6A2462">
                <a:alpha val="83920"/>
              </a:srgbClr>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30"/>
            <p:cNvSpPr txBox="1"/>
            <p:nvPr/>
          </p:nvSpPr>
          <p:spPr>
            <a:xfrm>
              <a:off x="3436864" y="169570"/>
              <a:ext cx="1451100" cy="1451100"/>
            </a:xfrm>
            <a:prstGeom prst="rect">
              <a:avLst/>
            </a:prstGeom>
            <a:noFill/>
            <a:ln>
              <a:noFill/>
            </a:ln>
          </p:spPr>
          <p:txBody>
            <a:bodyPr anchorCtr="0" anchor="ctr" bIns="24125" lIns="24125" spcFirstLastPara="1" rIns="24125" wrap="square" tIns="24125">
              <a:noAutofit/>
            </a:bodyPr>
            <a:lstStyle/>
            <a:p>
              <a:pPr indent="0" lvl="0" marL="0" marR="0" rtl="0" algn="ctr">
                <a:lnSpc>
                  <a:spcPct val="90000"/>
                </a:lnSpc>
                <a:spcBef>
                  <a:spcPts val="0"/>
                </a:spcBef>
                <a:spcAft>
                  <a:spcPts val="0"/>
                </a:spcAft>
                <a:buClr>
                  <a:schemeClr val="lt1"/>
                </a:buClr>
                <a:buSzPts val="1900"/>
                <a:buFont typeface="Calibri"/>
                <a:buNone/>
              </a:pPr>
              <a:r>
                <a:rPr b="1" lang="en-US" sz="1900">
                  <a:solidFill>
                    <a:schemeClr val="lt1"/>
                  </a:solidFill>
                  <a:latin typeface="Calibri"/>
                  <a:ea typeface="Calibri"/>
                  <a:cs typeface="Calibri"/>
                  <a:sym typeface="Calibri"/>
                </a:rPr>
                <a:t>User-orientation</a:t>
              </a:r>
              <a:endParaRPr sz="1900">
                <a:solidFill>
                  <a:schemeClr val="lt1"/>
                </a:solidFill>
                <a:latin typeface="Calibri"/>
                <a:ea typeface="Calibri"/>
                <a:cs typeface="Calibri"/>
                <a:sym typeface="Calibri"/>
              </a:endParaRPr>
            </a:p>
          </p:txBody>
        </p:sp>
        <p:sp>
          <p:nvSpPr>
            <p:cNvPr id="193" name="Google Shape;193;p30"/>
            <p:cNvSpPr/>
            <p:nvPr/>
          </p:nvSpPr>
          <p:spPr>
            <a:xfrm>
              <a:off x="5054827" y="1260208"/>
              <a:ext cx="2052000" cy="2052000"/>
            </a:xfrm>
            <a:prstGeom prst="ellipse">
              <a:avLst/>
            </a:prstGeom>
            <a:solidFill>
              <a:srgbClr val="6A2462">
                <a:alpha val="83920"/>
              </a:srgbClr>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30"/>
            <p:cNvSpPr txBox="1"/>
            <p:nvPr/>
          </p:nvSpPr>
          <p:spPr>
            <a:xfrm>
              <a:off x="5355336" y="1560717"/>
              <a:ext cx="1451100" cy="1451100"/>
            </a:xfrm>
            <a:prstGeom prst="rect">
              <a:avLst/>
            </a:prstGeom>
            <a:noFill/>
            <a:ln>
              <a:noFill/>
            </a:ln>
          </p:spPr>
          <p:txBody>
            <a:bodyPr anchorCtr="0" anchor="ctr" bIns="24125" lIns="24125" spcFirstLastPara="1" rIns="24125" wrap="square" tIns="24125">
              <a:noAutofit/>
            </a:bodyPr>
            <a:lstStyle/>
            <a:p>
              <a:pPr indent="0" lvl="0" marL="0" marR="0" rtl="0" algn="ctr">
                <a:lnSpc>
                  <a:spcPct val="90000"/>
                </a:lnSpc>
                <a:spcBef>
                  <a:spcPts val="0"/>
                </a:spcBef>
                <a:spcAft>
                  <a:spcPts val="0"/>
                </a:spcAft>
                <a:buClr>
                  <a:schemeClr val="lt1"/>
                </a:buClr>
                <a:buSzPts val="1900"/>
                <a:buFont typeface="Calibri"/>
                <a:buNone/>
              </a:pPr>
              <a:r>
                <a:rPr b="1" i="0" lang="en-US" sz="1900">
                  <a:solidFill>
                    <a:schemeClr val="lt1"/>
                  </a:solidFill>
                  <a:latin typeface="Calibri"/>
                  <a:ea typeface="Calibri"/>
                  <a:cs typeface="Calibri"/>
                  <a:sym typeface="Calibri"/>
                </a:rPr>
                <a:t>Strong ties between research, industry and society</a:t>
              </a:r>
              <a:endParaRPr sz="1900">
                <a:solidFill>
                  <a:schemeClr val="lt1"/>
                </a:solidFill>
                <a:latin typeface="Calibri"/>
                <a:ea typeface="Calibri"/>
                <a:cs typeface="Calibri"/>
                <a:sym typeface="Calibri"/>
              </a:endParaRPr>
            </a:p>
          </p:txBody>
        </p:sp>
        <p:sp>
          <p:nvSpPr>
            <p:cNvPr id="195" name="Google Shape;195;p30"/>
            <p:cNvSpPr/>
            <p:nvPr/>
          </p:nvSpPr>
          <p:spPr>
            <a:xfrm>
              <a:off x="4318251" y="3507465"/>
              <a:ext cx="2052000" cy="2052000"/>
            </a:xfrm>
            <a:prstGeom prst="ellipse">
              <a:avLst/>
            </a:prstGeom>
            <a:solidFill>
              <a:srgbClr val="6A2462">
                <a:alpha val="83920"/>
              </a:srgbClr>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30"/>
            <p:cNvSpPr txBox="1"/>
            <p:nvPr/>
          </p:nvSpPr>
          <p:spPr>
            <a:xfrm>
              <a:off x="4618760" y="3807974"/>
              <a:ext cx="1451100" cy="1451100"/>
            </a:xfrm>
            <a:prstGeom prst="rect">
              <a:avLst/>
            </a:prstGeom>
            <a:noFill/>
            <a:ln>
              <a:noFill/>
            </a:ln>
          </p:spPr>
          <p:txBody>
            <a:bodyPr anchorCtr="0" anchor="ctr" bIns="24125" lIns="24125" spcFirstLastPara="1" rIns="24125" wrap="square" tIns="24125">
              <a:noAutofit/>
            </a:bodyPr>
            <a:lstStyle/>
            <a:p>
              <a:pPr indent="0" lvl="0" marL="0" marR="0" rtl="0" algn="ctr">
                <a:lnSpc>
                  <a:spcPct val="90000"/>
                </a:lnSpc>
                <a:spcBef>
                  <a:spcPts val="0"/>
                </a:spcBef>
                <a:spcAft>
                  <a:spcPts val="0"/>
                </a:spcAft>
                <a:buClr>
                  <a:schemeClr val="lt1"/>
                </a:buClr>
                <a:buSzPts val="1900"/>
                <a:buFont typeface="Calibri"/>
                <a:buNone/>
              </a:pPr>
              <a:r>
                <a:rPr b="1" i="0" lang="en-US" sz="1900">
                  <a:solidFill>
                    <a:schemeClr val="lt1"/>
                  </a:solidFill>
                  <a:latin typeface="Calibri"/>
                  <a:ea typeface="Calibri"/>
                  <a:cs typeface="Calibri"/>
                  <a:sym typeface="Calibri"/>
                </a:rPr>
                <a:t>Reconnection of culture and science</a:t>
              </a:r>
              <a:endParaRPr sz="1900">
                <a:solidFill>
                  <a:schemeClr val="lt1"/>
                </a:solidFill>
                <a:latin typeface="Calibri"/>
                <a:ea typeface="Calibri"/>
                <a:cs typeface="Calibri"/>
                <a:sym typeface="Calibri"/>
              </a:endParaRPr>
            </a:p>
          </p:txBody>
        </p:sp>
        <p:sp>
          <p:nvSpPr>
            <p:cNvPr id="197" name="Google Shape;197;p30"/>
            <p:cNvSpPr/>
            <p:nvPr/>
          </p:nvSpPr>
          <p:spPr>
            <a:xfrm>
              <a:off x="1954346" y="3507474"/>
              <a:ext cx="2052000" cy="2052000"/>
            </a:xfrm>
            <a:prstGeom prst="ellipse">
              <a:avLst/>
            </a:prstGeom>
            <a:solidFill>
              <a:srgbClr val="6A2462">
                <a:alpha val="83920"/>
              </a:srgbClr>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30"/>
            <p:cNvSpPr txBox="1"/>
            <p:nvPr/>
          </p:nvSpPr>
          <p:spPr>
            <a:xfrm>
              <a:off x="2254855" y="3807983"/>
              <a:ext cx="1451100" cy="1451100"/>
            </a:xfrm>
            <a:prstGeom prst="rect">
              <a:avLst/>
            </a:prstGeom>
            <a:noFill/>
            <a:ln>
              <a:noFill/>
            </a:ln>
          </p:spPr>
          <p:txBody>
            <a:bodyPr anchorCtr="0" anchor="ctr" bIns="24125" lIns="24125" spcFirstLastPara="1" rIns="24125" wrap="square" tIns="24125">
              <a:noAutofit/>
            </a:bodyPr>
            <a:lstStyle/>
            <a:p>
              <a:pPr indent="0" lvl="0" marL="0" marR="0" rtl="0" algn="ctr">
                <a:lnSpc>
                  <a:spcPct val="90000"/>
                </a:lnSpc>
                <a:spcBef>
                  <a:spcPts val="0"/>
                </a:spcBef>
                <a:spcAft>
                  <a:spcPts val="0"/>
                </a:spcAft>
                <a:buClr>
                  <a:schemeClr val="lt1"/>
                </a:buClr>
                <a:buSzPts val="1900"/>
                <a:buFont typeface="Calibri"/>
                <a:buNone/>
              </a:pPr>
              <a:r>
                <a:rPr b="1" i="0" lang="en-US" sz="1900">
                  <a:solidFill>
                    <a:schemeClr val="lt1"/>
                  </a:solidFill>
                  <a:latin typeface="Calibri"/>
                  <a:ea typeface="Calibri"/>
                  <a:cs typeface="Calibri"/>
                  <a:sym typeface="Calibri"/>
                </a:rPr>
                <a:t>Contribution to the objectives of Open Science</a:t>
              </a:r>
              <a:endParaRPr sz="1900">
                <a:solidFill>
                  <a:schemeClr val="lt1"/>
                </a:solidFill>
                <a:latin typeface="Calibri"/>
                <a:ea typeface="Calibri"/>
                <a:cs typeface="Calibri"/>
                <a:sym typeface="Calibri"/>
              </a:endParaRPr>
            </a:p>
          </p:txBody>
        </p:sp>
        <p:sp>
          <p:nvSpPr>
            <p:cNvPr id="199" name="Google Shape;199;p30"/>
            <p:cNvSpPr/>
            <p:nvPr/>
          </p:nvSpPr>
          <p:spPr>
            <a:xfrm>
              <a:off x="1207971" y="1250366"/>
              <a:ext cx="2052000" cy="2052000"/>
            </a:xfrm>
            <a:prstGeom prst="ellipse">
              <a:avLst/>
            </a:prstGeom>
            <a:solidFill>
              <a:srgbClr val="6A2462">
                <a:alpha val="83920"/>
              </a:srgbClr>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30"/>
            <p:cNvSpPr txBox="1"/>
            <p:nvPr/>
          </p:nvSpPr>
          <p:spPr>
            <a:xfrm>
              <a:off x="1508480" y="1550875"/>
              <a:ext cx="1451100" cy="1451100"/>
            </a:xfrm>
            <a:prstGeom prst="rect">
              <a:avLst/>
            </a:prstGeom>
            <a:noFill/>
            <a:ln>
              <a:noFill/>
            </a:ln>
          </p:spPr>
          <p:txBody>
            <a:bodyPr anchorCtr="0" anchor="ctr" bIns="24125" lIns="24125" spcFirstLastPara="1" rIns="24125" wrap="square" tIns="24125">
              <a:noAutofit/>
            </a:bodyPr>
            <a:lstStyle/>
            <a:p>
              <a:pPr indent="0" lvl="0" marL="0" marR="0" rtl="0" algn="ctr">
                <a:lnSpc>
                  <a:spcPct val="90000"/>
                </a:lnSpc>
                <a:spcBef>
                  <a:spcPts val="0"/>
                </a:spcBef>
                <a:spcAft>
                  <a:spcPts val="0"/>
                </a:spcAft>
                <a:buClr>
                  <a:schemeClr val="lt1"/>
                </a:buClr>
                <a:buSzPts val="1900"/>
                <a:buFont typeface="Calibri"/>
                <a:buNone/>
              </a:pPr>
              <a:r>
                <a:rPr b="1" i="0" lang="en-US" sz="1900">
                  <a:solidFill>
                    <a:schemeClr val="lt1"/>
                  </a:solidFill>
                  <a:latin typeface="Calibri"/>
                  <a:ea typeface="Calibri"/>
                  <a:cs typeface="Calibri"/>
                  <a:sym typeface="Calibri"/>
                </a:rPr>
                <a:t>Integration into the European Open Science Cloud (EOSC)</a:t>
              </a:r>
              <a:endParaRPr sz="1900">
                <a:solidFill>
                  <a:schemeClr val="lt1"/>
                </a:solidFill>
                <a:latin typeface="Calibri"/>
                <a:ea typeface="Calibri"/>
                <a:cs typeface="Calibri"/>
                <a:sym typeface="Calibri"/>
              </a:endParaRPr>
            </a:p>
          </p:txBody>
        </p:sp>
      </p:grpSp>
      <p:pic>
        <p:nvPicPr>
          <p:cNvPr id="201" name="Google Shape;201;p30"/>
          <p:cNvPicPr preferRelativeResize="0"/>
          <p:nvPr/>
        </p:nvPicPr>
        <p:blipFill rotWithShape="1">
          <a:blip r:embed="rId8">
            <a:alphaModFix/>
          </a:blip>
          <a:srcRect b="0" l="0" r="0" t="0"/>
          <a:stretch/>
        </p:blipFill>
        <p:spPr>
          <a:xfrm>
            <a:off x="6588802" y="4142981"/>
            <a:ext cx="559250" cy="550286"/>
          </a:xfrm>
          <a:prstGeom prst="rect">
            <a:avLst/>
          </a:prstGeom>
          <a:noFill/>
          <a:ln>
            <a:noFill/>
          </a:ln>
        </p:spPr>
      </p:pic>
      <p:sp>
        <p:nvSpPr>
          <p:cNvPr id="202" name="Google Shape;202;p30"/>
          <p:cNvSpPr txBox="1"/>
          <p:nvPr>
            <p:ph idx="12" type="sldNum"/>
          </p:nvPr>
        </p:nvSpPr>
        <p:spPr>
          <a:xfrm>
            <a:off x="11099800" y="3065967"/>
            <a:ext cx="676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400"/>
              <a:buFont typeface="Arial"/>
              <a:buNone/>
            </a:pPr>
            <a:fld id="{00000000-1234-1234-1234-123412341234}" type="slidenum">
              <a:rPr lang="en-US"/>
              <a:t>‹#›</a:t>
            </a:fld>
            <a:endParaRPr/>
          </a:p>
        </p:txBody>
      </p:sp>
      <p:sp>
        <p:nvSpPr>
          <p:cNvPr id="203" name="Google Shape;203;p30"/>
          <p:cNvSpPr txBox="1"/>
          <p:nvPr/>
        </p:nvSpPr>
        <p:spPr>
          <a:xfrm>
            <a:off x="7865175" y="295550"/>
            <a:ext cx="2961900" cy="1223700"/>
          </a:xfrm>
          <a:prstGeom prst="rect">
            <a:avLst/>
          </a:prstGeom>
          <a:solidFill>
            <a:srgbClr val="F4CCCC"/>
          </a:solidFill>
          <a:ln>
            <a:noFill/>
          </a:ln>
        </p:spPr>
        <p:txBody>
          <a:bodyPr anchorCtr="0" anchor="t" bIns="91425" lIns="91425" spcFirstLastPara="1" rIns="91425" wrap="square" tIns="91425">
            <a:spAutoFit/>
          </a:bodyPr>
          <a:lstStyle/>
          <a:p>
            <a:pPr indent="0" lvl="0" marL="0" rtl="0" algn="l">
              <a:lnSpc>
                <a:spcPct val="90000"/>
              </a:lnSpc>
              <a:spcBef>
                <a:spcPts val="500"/>
              </a:spcBef>
              <a:spcAft>
                <a:spcPts val="0"/>
              </a:spcAft>
              <a:buNone/>
            </a:pPr>
            <a:r>
              <a:rPr lang="en-US" sz="1500">
                <a:solidFill>
                  <a:srgbClr val="3A3838"/>
                </a:solidFill>
                <a:latin typeface="Open Sans"/>
                <a:ea typeface="Open Sans"/>
                <a:cs typeface="Open Sans"/>
                <a:sym typeface="Open Sans"/>
              </a:rPr>
              <a:t>co-design principles: Users are key to all phases of the process, from needs analysis to tool testing and evaluation (WP3)</a:t>
            </a:r>
            <a:endParaRPr>
              <a:latin typeface="Open Sans"/>
              <a:ea typeface="Open Sans"/>
              <a:cs typeface="Open Sans"/>
              <a:sym typeface="Open Sans"/>
            </a:endParaRPr>
          </a:p>
        </p:txBody>
      </p:sp>
      <p:sp>
        <p:nvSpPr>
          <p:cNvPr id="204" name="Google Shape;204;p30"/>
          <p:cNvSpPr txBox="1"/>
          <p:nvPr/>
        </p:nvSpPr>
        <p:spPr>
          <a:xfrm>
            <a:off x="9105049" y="4279600"/>
            <a:ext cx="1939800" cy="1431600"/>
          </a:xfrm>
          <a:prstGeom prst="rect">
            <a:avLst/>
          </a:prstGeom>
          <a:solidFill>
            <a:srgbClr val="F4CCCC"/>
          </a:solidFill>
          <a:ln>
            <a:noFill/>
          </a:ln>
        </p:spPr>
        <p:txBody>
          <a:bodyPr anchorCtr="0" anchor="t" bIns="91425" lIns="91425" spcFirstLastPara="1" rIns="91425" wrap="square" tIns="91425">
            <a:spAutoFit/>
          </a:bodyPr>
          <a:lstStyle/>
          <a:p>
            <a:pPr indent="0" lvl="0" marL="0" rtl="0" algn="l">
              <a:lnSpc>
                <a:spcPct val="90000"/>
              </a:lnSpc>
              <a:spcBef>
                <a:spcPts val="500"/>
              </a:spcBef>
              <a:spcAft>
                <a:spcPts val="0"/>
              </a:spcAft>
              <a:buNone/>
            </a:pPr>
            <a:r>
              <a:rPr lang="en-US" sz="1500">
                <a:solidFill>
                  <a:srgbClr val="3A3838"/>
                </a:solidFill>
                <a:latin typeface="Open Sans"/>
                <a:ea typeface="Open Sans"/>
                <a:cs typeface="Open Sans"/>
                <a:sym typeface="Open Sans"/>
              </a:rPr>
              <a:t>by involving stakeholders into scientific projects, thus enhancing citizens' trust towards science.</a:t>
            </a:r>
            <a:endParaRPr sz="100">
              <a:latin typeface="Open Sans"/>
              <a:ea typeface="Open Sans"/>
              <a:cs typeface="Open Sans"/>
              <a:sym typeface="Open Sans"/>
            </a:endParaRPr>
          </a:p>
        </p:txBody>
      </p:sp>
      <p:sp>
        <p:nvSpPr>
          <p:cNvPr id="205" name="Google Shape;205;p30"/>
          <p:cNvSpPr txBox="1"/>
          <p:nvPr/>
        </p:nvSpPr>
        <p:spPr>
          <a:xfrm>
            <a:off x="1092200" y="4999325"/>
            <a:ext cx="2640000" cy="1639200"/>
          </a:xfrm>
          <a:prstGeom prst="rect">
            <a:avLst/>
          </a:prstGeom>
          <a:solidFill>
            <a:srgbClr val="F4CCCC"/>
          </a:solidFill>
          <a:ln>
            <a:noFill/>
          </a:ln>
        </p:spPr>
        <p:txBody>
          <a:bodyPr anchorCtr="0" anchor="t" bIns="91425" lIns="91425" spcFirstLastPara="1" rIns="91425" wrap="square" tIns="91425">
            <a:spAutoFit/>
          </a:bodyPr>
          <a:lstStyle/>
          <a:p>
            <a:pPr indent="0" lvl="0" marL="0" rtl="0" algn="l">
              <a:lnSpc>
                <a:spcPct val="90000"/>
              </a:lnSpc>
              <a:spcBef>
                <a:spcPts val="500"/>
              </a:spcBef>
              <a:spcAft>
                <a:spcPts val="0"/>
              </a:spcAft>
              <a:buNone/>
            </a:pPr>
            <a:r>
              <a:rPr lang="en-US" sz="1500">
                <a:solidFill>
                  <a:srgbClr val="3A3838"/>
                </a:solidFill>
                <a:latin typeface="Open Sans"/>
                <a:ea typeface="Open Sans"/>
                <a:cs typeface="Open Sans"/>
                <a:sym typeface="Open Sans"/>
              </a:rPr>
              <a:t>discover, understand and highlight European diversity in terms of societies, languages and practices. It helps to promote cultural diversity in Europe.</a:t>
            </a:r>
            <a:endParaRPr>
              <a:latin typeface="Open Sans"/>
              <a:ea typeface="Open Sans"/>
              <a:cs typeface="Open Sans"/>
              <a:sym typeface="Open Sans"/>
            </a:endParaRPr>
          </a:p>
        </p:txBody>
      </p:sp>
      <p:sp>
        <p:nvSpPr>
          <p:cNvPr id="206" name="Google Shape;206;p30"/>
          <p:cNvSpPr txBox="1"/>
          <p:nvPr/>
        </p:nvSpPr>
        <p:spPr>
          <a:xfrm>
            <a:off x="366325" y="2789750"/>
            <a:ext cx="2381700" cy="1703400"/>
          </a:xfrm>
          <a:prstGeom prst="rect">
            <a:avLst/>
          </a:prstGeom>
          <a:solidFill>
            <a:srgbClr val="F4CCCC"/>
          </a:solidFill>
          <a:ln>
            <a:noFill/>
          </a:ln>
        </p:spPr>
        <p:txBody>
          <a:bodyPr anchorCtr="0" anchor="t" bIns="91425" lIns="91425" spcFirstLastPara="1" rIns="91425" wrap="square" tIns="91425">
            <a:spAutoFit/>
          </a:bodyPr>
          <a:lstStyle/>
          <a:p>
            <a:pPr indent="0" lvl="0" marL="0" rtl="0" algn="l">
              <a:lnSpc>
                <a:spcPct val="90000"/>
              </a:lnSpc>
              <a:spcBef>
                <a:spcPts val="500"/>
              </a:spcBef>
              <a:spcAft>
                <a:spcPts val="0"/>
              </a:spcAft>
              <a:buNone/>
            </a:pPr>
            <a:r>
              <a:rPr lang="en-US" sz="1500">
                <a:solidFill>
                  <a:srgbClr val="3A3838"/>
                </a:solidFill>
                <a:latin typeface="Open Sans"/>
                <a:ea typeface="Open Sans"/>
                <a:cs typeface="Open Sans"/>
                <a:sym typeface="Open Sans"/>
              </a:rPr>
              <a:t>access to open content and resources and facilitates collaborations across disciplinary and language boundaries;</a:t>
            </a:r>
            <a:endParaRPr sz="1500">
              <a:solidFill>
                <a:srgbClr val="3A3838"/>
              </a:solidFill>
              <a:latin typeface="Open Sans"/>
              <a:ea typeface="Open Sans"/>
              <a:cs typeface="Open Sans"/>
              <a:sym typeface="Open Sans"/>
            </a:endParaRPr>
          </a:p>
          <a:p>
            <a:pPr indent="0" lvl="0" marL="0" rtl="0" algn="l">
              <a:lnSpc>
                <a:spcPct val="90000"/>
              </a:lnSpc>
              <a:spcBef>
                <a:spcPts val="500"/>
              </a:spcBef>
              <a:spcAft>
                <a:spcPts val="0"/>
              </a:spcAft>
              <a:buClr>
                <a:schemeClr val="dk1"/>
              </a:buClr>
              <a:buSzPts val="1100"/>
              <a:buFont typeface="Arial"/>
              <a:buNone/>
            </a:pPr>
            <a:r>
              <a:rPr lang="en-US" sz="1500">
                <a:solidFill>
                  <a:srgbClr val="3A3838"/>
                </a:solidFill>
                <a:latin typeface="Open Sans"/>
                <a:ea typeface="Open Sans"/>
                <a:cs typeface="Open Sans"/>
                <a:sym typeface="Open Sans"/>
              </a:rPr>
              <a:t>involve new economic actors into the EOSC</a:t>
            </a:r>
            <a:endParaRPr sz="1500">
              <a:solidFill>
                <a:srgbClr val="3A3838"/>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1"/>
          <p:cNvSpPr txBox="1"/>
          <p:nvPr>
            <p:ph type="title"/>
          </p:nvPr>
        </p:nvSpPr>
        <p:spPr>
          <a:xfrm>
            <a:off x="1434750" y="1037700"/>
            <a:ext cx="9322500" cy="47826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US" sz="8100"/>
              <a:t>Innovative Services</a:t>
            </a:r>
            <a:endParaRPr sz="8100"/>
          </a:p>
          <a:p>
            <a:pPr indent="-139700" lvl="0" marL="457200" rtl="0" algn="l">
              <a:spcBef>
                <a:spcPts val="0"/>
              </a:spcBef>
              <a:spcAft>
                <a:spcPts val="0"/>
              </a:spcAft>
              <a:buSzPts val="3100"/>
              <a:buChar char="●"/>
            </a:pPr>
            <a:r>
              <a:rPr lang="en-US" sz="3100"/>
              <a:t>Visualisations</a:t>
            </a:r>
            <a:endParaRPr sz="3100"/>
          </a:p>
          <a:p>
            <a:pPr indent="-139700" lvl="0" marL="457200" rtl="0" algn="l">
              <a:spcBef>
                <a:spcPts val="0"/>
              </a:spcBef>
              <a:spcAft>
                <a:spcPts val="0"/>
              </a:spcAft>
              <a:buSzPts val="3100"/>
              <a:buChar char="●"/>
            </a:pPr>
            <a:r>
              <a:rPr lang="en-US" sz="3100"/>
              <a:t>Recommender System</a:t>
            </a:r>
            <a:endParaRPr sz="3100"/>
          </a:p>
          <a:p>
            <a:pPr indent="-139700" lvl="0" marL="457200" rtl="0" algn="l">
              <a:spcBef>
                <a:spcPts val="0"/>
              </a:spcBef>
              <a:spcAft>
                <a:spcPts val="0"/>
              </a:spcAft>
              <a:buSzPts val="3100"/>
              <a:buChar char="●"/>
            </a:pPr>
            <a:r>
              <a:rPr lang="en-US" sz="3100"/>
              <a:t>Open Annotation Tool</a:t>
            </a:r>
            <a:endParaRPr sz="3100"/>
          </a:p>
          <a:p>
            <a:pPr indent="-139700" lvl="0" marL="457200" rtl="0" algn="l">
              <a:spcBef>
                <a:spcPts val="0"/>
              </a:spcBef>
              <a:spcAft>
                <a:spcPts val="0"/>
              </a:spcAft>
              <a:buSzPts val="3100"/>
              <a:buChar char="●"/>
            </a:pPr>
            <a:r>
              <a:rPr lang="en-US" sz="3100"/>
              <a:t>Trust Building System</a:t>
            </a:r>
            <a:endParaRPr sz="3100"/>
          </a:p>
          <a:p>
            <a:pPr indent="-139700" lvl="0" marL="457200" rtl="0" algn="l">
              <a:spcBef>
                <a:spcPts val="0"/>
              </a:spcBef>
              <a:spcAft>
                <a:spcPts val="0"/>
              </a:spcAft>
              <a:buSzPts val="3100"/>
              <a:buChar char="●"/>
            </a:pPr>
            <a:r>
              <a:rPr lang="en-US" sz="3100"/>
              <a:t>Crowdfunding Service</a:t>
            </a:r>
            <a:r>
              <a:rPr lang="en-US" sz="3100"/>
              <a:t> </a:t>
            </a:r>
            <a:endParaRPr sz="3100"/>
          </a:p>
        </p:txBody>
      </p:sp>
      <p:sp>
        <p:nvSpPr>
          <p:cNvPr id="212" name="Google Shape;212;p31"/>
          <p:cNvSpPr txBox="1"/>
          <p:nvPr>
            <p:ph idx="12" type="sldNum"/>
          </p:nvPr>
        </p:nvSpPr>
        <p:spPr>
          <a:xfrm>
            <a:off x="11099800" y="3065967"/>
            <a:ext cx="676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Θέμα του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Θέμα του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