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81" r:id="rId2"/>
    <p:sldId id="314" r:id="rId3"/>
    <p:sldId id="327" r:id="rId4"/>
    <p:sldId id="285" r:id="rId5"/>
    <p:sldId id="325" r:id="rId6"/>
    <p:sldId id="318" r:id="rId7"/>
    <p:sldId id="319" r:id="rId8"/>
    <p:sldId id="320" r:id="rId9"/>
    <p:sldId id="321" r:id="rId10"/>
    <p:sldId id="323" r:id="rId11"/>
    <p:sldId id="258" r:id="rId12"/>
    <p:sldId id="282" r:id="rId13"/>
  </p:sldIdLst>
  <p:sldSz cx="12098338" cy="6911975"/>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p15:clr>
            <a:srgbClr val="A4A3A4"/>
          </p15:clr>
        </p15:guide>
        <p15:guide id="2" pos="320">
          <p15:clr>
            <a:srgbClr val="A4A3A4"/>
          </p15:clr>
        </p15:guide>
        <p15:guide id="3" pos="317">
          <p15:clr>
            <a:srgbClr val="A4A3A4"/>
          </p15:clr>
        </p15:guide>
        <p15:guide id="4" pos="38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182"/>
    <a:srgbClr val="FC725A"/>
    <a:srgbClr val="FC2F60"/>
    <a:srgbClr val="9F01FF"/>
    <a:srgbClr val="0EC501"/>
    <a:srgbClr val="FE01D3"/>
    <a:srgbClr val="30BEFE"/>
    <a:srgbClr val="D49D15"/>
    <a:srgbClr val="570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13" autoAdjust="0"/>
  </p:normalViewPr>
  <p:slideViewPr>
    <p:cSldViewPr showGuides="1">
      <p:cViewPr varScale="1">
        <p:scale>
          <a:sx n="83" d="100"/>
          <a:sy n="83" d="100"/>
        </p:scale>
        <p:origin x="344" y="48"/>
      </p:cViewPr>
      <p:guideLst>
        <p:guide orient="horz" pos="2177"/>
        <p:guide pos="320"/>
        <p:guide pos="317"/>
        <p:guide pos="381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Kuvio3!$A$2</c:f>
              <c:strCache>
                <c:ptCount val="1"/>
                <c:pt idx="0">
                  <c:v>A major part </c:v>
                </c:pt>
              </c:strCache>
            </c:strRef>
          </c:tx>
          <c:spPr>
            <a:solidFill>
              <a:schemeClr val="accent1"/>
            </a:solidFill>
            <a:ln>
              <a:noFill/>
            </a:ln>
            <a:effectLst/>
          </c:spPr>
          <c:invertIfNegative val="0"/>
          <c:cat>
            <c:strRef>
              <c:f>Kuvio3!$B$1:$J$1</c:f>
              <c:strCache>
                <c:ptCount val="9"/>
                <c:pt idx="0">
                  <c:v>Organising scientific seminars and conferences (n=115)</c:v>
                </c:pt>
                <c:pt idx="1">
                  <c:v>Scholarly publishing (n=115)</c:v>
                </c:pt>
                <c:pt idx="2">
                  <c:v>Rewarding researchers and research (n=112)</c:v>
                </c:pt>
                <c:pt idx="3">
                  <c:v>Providing education to researchers (n=110)</c:v>
                </c:pt>
                <c:pt idx="4">
                  <c:v>Funding research  (n=114)</c:v>
                </c:pt>
                <c:pt idx="5">
                  <c:v>Supporting researchers (n=112)</c:v>
                </c:pt>
                <c:pt idx="6">
                  <c:v>Research activieties (n=111)</c:v>
                </c:pt>
                <c:pt idx="7">
                  <c:v>Providing facilities, materials and equipment for research purposes (n=110)</c:v>
                </c:pt>
                <c:pt idx="8">
                  <c:v>Researchers advocacy (n=110)</c:v>
                </c:pt>
              </c:strCache>
            </c:strRef>
          </c:cat>
          <c:val>
            <c:numRef>
              <c:f>Kuvio3!$B$2:$J$2</c:f>
              <c:numCache>
                <c:formatCode>0%</c:formatCode>
                <c:ptCount val="9"/>
                <c:pt idx="0">
                  <c:v>0.84299999999999997</c:v>
                </c:pt>
                <c:pt idx="1">
                  <c:v>0.70399999999999996</c:v>
                </c:pt>
                <c:pt idx="2">
                  <c:v>0.254</c:v>
                </c:pt>
                <c:pt idx="3">
                  <c:v>0.18</c:v>
                </c:pt>
                <c:pt idx="4">
                  <c:v>0.184</c:v>
                </c:pt>
                <c:pt idx="5">
                  <c:v>0.152</c:v>
                </c:pt>
                <c:pt idx="6">
                  <c:v>7.1999999999999995E-2</c:v>
                </c:pt>
                <c:pt idx="7">
                  <c:v>3.6299999999999999E-2</c:v>
                </c:pt>
                <c:pt idx="8">
                  <c:v>0</c:v>
                </c:pt>
              </c:numCache>
            </c:numRef>
          </c:val>
          <c:extLst>
            <c:ext xmlns:c16="http://schemas.microsoft.com/office/drawing/2014/chart" uri="{C3380CC4-5D6E-409C-BE32-E72D297353CC}">
              <c16:uniqueId val="{00000000-3D4C-4478-B2F2-2D6ABE0C61ED}"/>
            </c:ext>
          </c:extLst>
        </c:ser>
        <c:ser>
          <c:idx val="1"/>
          <c:order val="1"/>
          <c:tx>
            <c:strRef>
              <c:f>Kuvio3!$A$3</c:f>
              <c:strCache>
                <c:ptCount val="1"/>
                <c:pt idx="0">
                  <c:v>A minor part</c:v>
                </c:pt>
              </c:strCache>
            </c:strRef>
          </c:tx>
          <c:spPr>
            <a:solidFill>
              <a:schemeClr val="accent2"/>
            </a:solidFill>
            <a:ln>
              <a:noFill/>
            </a:ln>
            <a:effectLst/>
          </c:spPr>
          <c:invertIfNegative val="0"/>
          <c:cat>
            <c:strRef>
              <c:f>Kuvio3!$B$1:$J$1</c:f>
              <c:strCache>
                <c:ptCount val="9"/>
                <c:pt idx="0">
                  <c:v>Organising scientific seminars and conferences (n=115)</c:v>
                </c:pt>
                <c:pt idx="1">
                  <c:v>Scholarly publishing (n=115)</c:v>
                </c:pt>
                <c:pt idx="2">
                  <c:v>Rewarding researchers and research (n=112)</c:v>
                </c:pt>
                <c:pt idx="3">
                  <c:v>Providing education to researchers (n=110)</c:v>
                </c:pt>
                <c:pt idx="4">
                  <c:v>Funding research  (n=114)</c:v>
                </c:pt>
                <c:pt idx="5">
                  <c:v>Supporting researchers (n=112)</c:v>
                </c:pt>
                <c:pt idx="6">
                  <c:v>Research activieties (n=111)</c:v>
                </c:pt>
                <c:pt idx="7">
                  <c:v>Providing facilities, materials and equipment for research purposes (n=110)</c:v>
                </c:pt>
                <c:pt idx="8">
                  <c:v>Researchers advocacy (n=110)</c:v>
                </c:pt>
              </c:strCache>
            </c:strRef>
          </c:cat>
          <c:val>
            <c:numRef>
              <c:f>Kuvio3!$B$3:$J$3</c:f>
              <c:numCache>
                <c:formatCode>0%</c:formatCode>
                <c:ptCount val="9"/>
                <c:pt idx="0">
                  <c:v>0.13</c:v>
                </c:pt>
                <c:pt idx="1">
                  <c:v>0.191</c:v>
                </c:pt>
                <c:pt idx="2">
                  <c:v>0.42099999999999999</c:v>
                </c:pt>
                <c:pt idx="3">
                  <c:v>0.40500000000000003</c:v>
                </c:pt>
                <c:pt idx="4">
                  <c:v>0.32500000000000001</c:v>
                </c:pt>
                <c:pt idx="5">
                  <c:v>0.46400000000000002</c:v>
                </c:pt>
                <c:pt idx="6">
                  <c:v>0.42299999999999999</c:v>
                </c:pt>
                <c:pt idx="7">
                  <c:v>0.15454545454545501</c:v>
                </c:pt>
                <c:pt idx="8">
                  <c:v>0.1</c:v>
                </c:pt>
              </c:numCache>
            </c:numRef>
          </c:val>
          <c:extLst>
            <c:ext xmlns:c16="http://schemas.microsoft.com/office/drawing/2014/chart" uri="{C3380CC4-5D6E-409C-BE32-E72D297353CC}">
              <c16:uniqueId val="{00000001-3D4C-4478-B2F2-2D6ABE0C61ED}"/>
            </c:ext>
          </c:extLst>
        </c:ser>
        <c:ser>
          <c:idx val="2"/>
          <c:order val="2"/>
          <c:tx>
            <c:strRef>
              <c:f>Kuvio3!$A$4</c:f>
              <c:strCache>
                <c:ptCount val="1"/>
                <c:pt idx="0">
                  <c:v>Not part of</c:v>
                </c:pt>
              </c:strCache>
            </c:strRef>
          </c:tx>
          <c:spPr>
            <a:solidFill>
              <a:schemeClr val="accent4">
                <a:lumMod val="60000"/>
                <a:lumOff val="40000"/>
              </a:schemeClr>
            </a:solidFill>
            <a:ln>
              <a:noFill/>
            </a:ln>
            <a:effectLst/>
          </c:spPr>
          <c:invertIfNegative val="0"/>
          <c:cat>
            <c:strRef>
              <c:f>Kuvio3!$B$1:$J$1</c:f>
              <c:strCache>
                <c:ptCount val="9"/>
                <c:pt idx="0">
                  <c:v>Organising scientific seminars and conferences (n=115)</c:v>
                </c:pt>
                <c:pt idx="1">
                  <c:v>Scholarly publishing (n=115)</c:v>
                </c:pt>
                <c:pt idx="2">
                  <c:v>Rewarding researchers and research (n=112)</c:v>
                </c:pt>
                <c:pt idx="3">
                  <c:v>Providing education to researchers (n=110)</c:v>
                </c:pt>
                <c:pt idx="4">
                  <c:v>Funding research  (n=114)</c:v>
                </c:pt>
                <c:pt idx="5">
                  <c:v>Supporting researchers (n=112)</c:v>
                </c:pt>
                <c:pt idx="6">
                  <c:v>Research activieties (n=111)</c:v>
                </c:pt>
                <c:pt idx="7">
                  <c:v>Providing facilities, materials and equipment for research purposes (n=110)</c:v>
                </c:pt>
                <c:pt idx="8">
                  <c:v>Researchers advocacy (n=110)</c:v>
                </c:pt>
              </c:strCache>
            </c:strRef>
          </c:cat>
          <c:val>
            <c:numRef>
              <c:f>Kuvio3!$B$4:$J$4</c:f>
              <c:numCache>
                <c:formatCode>0%</c:formatCode>
                <c:ptCount val="9"/>
                <c:pt idx="0">
                  <c:v>1.7000000000000001E-2</c:v>
                </c:pt>
                <c:pt idx="1">
                  <c:v>0.104</c:v>
                </c:pt>
                <c:pt idx="2">
                  <c:v>0.32500000000000001</c:v>
                </c:pt>
                <c:pt idx="3">
                  <c:v>0.40500000000000003</c:v>
                </c:pt>
                <c:pt idx="4">
                  <c:v>0.49099999999999999</c:v>
                </c:pt>
                <c:pt idx="5">
                  <c:v>0.36599999999999999</c:v>
                </c:pt>
                <c:pt idx="6">
                  <c:v>0.48599999999999999</c:v>
                </c:pt>
                <c:pt idx="7">
                  <c:v>0.8</c:v>
                </c:pt>
                <c:pt idx="8">
                  <c:v>0.89090909090909098</c:v>
                </c:pt>
              </c:numCache>
            </c:numRef>
          </c:val>
          <c:extLst>
            <c:ext xmlns:c16="http://schemas.microsoft.com/office/drawing/2014/chart" uri="{C3380CC4-5D6E-409C-BE32-E72D297353CC}">
              <c16:uniqueId val="{00000002-3D4C-4478-B2F2-2D6ABE0C61ED}"/>
            </c:ext>
          </c:extLst>
        </c:ser>
        <c:ser>
          <c:idx val="3"/>
          <c:order val="3"/>
          <c:tx>
            <c:strRef>
              <c:f>Kuvio3!$A$5</c:f>
              <c:strCache>
                <c:ptCount val="1"/>
                <c:pt idx="0">
                  <c:v>Cannot say</c:v>
                </c:pt>
              </c:strCache>
            </c:strRef>
          </c:tx>
          <c:spPr>
            <a:solidFill>
              <a:schemeClr val="accent4">
                <a:lumMod val="20000"/>
                <a:lumOff val="80000"/>
              </a:schemeClr>
            </a:solidFill>
            <a:ln>
              <a:noFill/>
            </a:ln>
            <a:effectLst/>
          </c:spPr>
          <c:invertIfNegative val="0"/>
          <c:cat>
            <c:strRef>
              <c:f>Kuvio3!$B$1:$J$1</c:f>
              <c:strCache>
                <c:ptCount val="9"/>
                <c:pt idx="0">
                  <c:v>Organising scientific seminars and conferences (n=115)</c:v>
                </c:pt>
                <c:pt idx="1">
                  <c:v>Scholarly publishing (n=115)</c:v>
                </c:pt>
                <c:pt idx="2">
                  <c:v>Rewarding researchers and research (n=112)</c:v>
                </c:pt>
                <c:pt idx="3">
                  <c:v>Providing education to researchers (n=110)</c:v>
                </c:pt>
                <c:pt idx="4">
                  <c:v>Funding research  (n=114)</c:v>
                </c:pt>
                <c:pt idx="5">
                  <c:v>Supporting researchers (n=112)</c:v>
                </c:pt>
                <c:pt idx="6">
                  <c:v>Research activieties (n=111)</c:v>
                </c:pt>
                <c:pt idx="7">
                  <c:v>Providing facilities, materials and equipment for research purposes (n=110)</c:v>
                </c:pt>
                <c:pt idx="8">
                  <c:v>Researchers advocacy (n=110)</c:v>
                </c:pt>
              </c:strCache>
            </c:strRef>
          </c:cat>
          <c:val>
            <c:numRef>
              <c:f>Kuvio3!$B$5:$J$5</c:f>
              <c:numCache>
                <c:formatCode>General</c:formatCode>
                <c:ptCount val="9"/>
                <c:pt idx="0" formatCode="0%">
                  <c:v>8.9999999999999993E-3</c:v>
                </c:pt>
                <c:pt idx="3" formatCode="0%">
                  <c:v>8.9999999999999993E-3</c:v>
                </c:pt>
                <c:pt idx="5" formatCode="0%">
                  <c:v>1.7999999999999999E-2</c:v>
                </c:pt>
                <c:pt idx="6" formatCode="0%">
                  <c:v>1.7999999999999999E-2</c:v>
                </c:pt>
                <c:pt idx="7" formatCode="0%">
                  <c:v>9.0909090909090905E-3</c:v>
                </c:pt>
                <c:pt idx="8" formatCode="0%">
                  <c:v>9.0909090909090905E-3</c:v>
                </c:pt>
              </c:numCache>
            </c:numRef>
          </c:val>
          <c:extLst>
            <c:ext xmlns:c16="http://schemas.microsoft.com/office/drawing/2014/chart" uri="{C3380CC4-5D6E-409C-BE32-E72D297353CC}">
              <c16:uniqueId val="{00000003-3D4C-4478-B2F2-2D6ABE0C61ED}"/>
            </c:ext>
          </c:extLst>
        </c:ser>
        <c:dLbls>
          <c:showLegendKey val="0"/>
          <c:showVal val="0"/>
          <c:showCatName val="0"/>
          <c:showSerName val="0"/>
          <c:showPercent val="0"/>
          <c:showBubbleSize val="0"/>
        </c:dLbls>
        <c:gapWidth val="150"/>
        <c:overlap val="100"/>
        <c:axId val="1046584096"/>
        <c:axId val="1046583264"/>
      </c:barChart>
      <c:catAx>
        <c:axId val="1046584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1046583264"/>
        <c:crosses val="autoZero"/>
        <c:auto val="1"/>
        <c:lblAlgn val="ctr"/>
        <c:lblOffset val="100"/>
        <c:noMultiLvlLbl val="0"/>
      </c:catAx>
      <c:valAx>
        <c:axId val="1046583264"/>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1046584096"/>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Taul1!$B$1</c:f>
              <c:strCache>
                <c:ptCount val="1"/>
                <c:pt idx="0">
                  <c:v>Yes</c:v>
                </c:pt>
              </c:strCache>
            </c:strRef>
          </c:tx>
          <c:spPr>
            <a:solidFill>
              <a:schemeClr val="accent1"/>
            </a:solidFill>
            <a:ln>
              <a:noFill/>
            </a:ln>
            <a:effectLst/>
          </c:spPr>
          <c:invertIfNegative val="0"/>
          <c:cat>
            <c:strRef>
              <c:f>Taul1!$A$2:$A$4</c:f>
              <c:strCache>
                <c:ptCount val="3"/>
                <c:pt idx="0">
                  <c:v>Open access publications (n=97)</c:v>
                </c:pt>
                <c:pt idx="1">
                  <c:v>Self-archiving policy (n=81)</c:v>
                </c:pt>
                <c:pt idx="2">
                  <c:v>Data policy (n=84)</c:v>
                </c:pt>
              </c:strCache>
            </c:strRef>
          </c:cat>
          <c:val>
            <c:numRef>
              <c:f>Taul1!$B$2:$B$4</c:f>
              <c:numCache>
                <c:formatCode>0%</c:formatCode>
                <c:ptCount val="3"/>
                <c:pt idx="0">
                  <c:v>0.69</c:v>
                </c:pt>
                <c:pt idx="1">
                  <c:v>0.57999999999999996</c:v>
                </c:pt>
                <c:pt idx="2">
                  <c:v>0.66</c:v>
                </c:pt>
              </c:numCache>
            </c:numRef>
          </c:val>
          <c:extLst>
            <c:ext xmlns:c16="http://schemas.microsoft.com/office/drawing/2014/chart" uri="{C3380CC4-5D6E-409C-BE32-E72D297353CC}">
              <c16:uniqueId val="{00000000-7FED-4019-A286-BA7A3AEC55FC}"/>
            </c:ext>
          </c:extLst>
        </c:ser>
        <c:ser>
          <c:idx val="1"/>
          <c:order val="1"/>
          <c:tx>
            <c:strRef>
              <c:f>Taul1!$C$1</c:f>
              <c:strCache>
                <c:ptCount val="1"/>
                <c:pt idx="0">
                  <c:v>No</c:v>
                </c:pt>
              </c:strCache>
            </c:strRef>
          </c:tx>
          <c:spPr>
            <a:solidFill>
              <a:schemeClr val="accent2">
                <a:lumMod val="40000"/>
                <a:lumOff val="60000"/>
              </a:schemeClr>
            </a:solidFill>
            <a:ln>
              <a:noFill/>
            </a:ln>
            <a:effectLst/>
          </c:spPr>
          <c:invertIfNegative val="0"/>
          <c:cat>
            <c:strRef>
              <c:f>Taul1!$A$2:$A$4</c:f>
              <c:strCache>
                <c:ptCount val="3"/>
                <c:pt idx="0">
                  <c:v>Open access publications (n=97)</c:v>
                </c:pt>
                <c:pt idx="1">
                  <c:v>Self-archiving policy (n=81)</c:v>
                </c:pt>
                <c:pt idx="2">
                  <c:v>Data policy (n=84)</c:v>
                </c:pt>
              </c:strCache>
            </c:strRef>
          </c:cat>
          <c:val>
            <c:numRef>
              <c:f>Taul1!$C$2:$C$4</c:f>
              <c:numCache>
                <c:formatCode>0%</c:formatCode>
                <c:ptCount val="3"/>
                <c:pt idx="0">
                  <c:v>0.31</c:v>
                </c:pt>
                <c:pt idx="1">
                  <c:v>0.42</c:v>
                </c:pt>
                <c:pt idx="2">
                  <c:v>0.35</c:v>
                </c:pt>
              </c:numCache>
            </c:numRef>
          </c:val>
          <c:extLst>
            <c:ext xmlns:c16="http://schemas.microsoft.com/office/drawing/2014/chart" uri="{C3380CC4-5D6E-409C-BE32-E72D297353CC}">
              <c16:uniqueId val="{00000001-7FED-4019-A286-BA7A3AEC55FC}"/>
            </c:ext>
          </c:extLst>
        </c:ser>
        <c:dLbls>
          <c:showLegendKey val="0"/>
          <c:showVal val="0"/>
          <c:showCatName val="0"/>
          <c:showSerName val="0"/>
          <c:showPercent val="0"/>
          <c:showBubbleSize val="0"/>
        </c:dLbls>
        <c:gapWidth val="150"/>
        <c:overlap val="100"/>
        <c:axId val="732713296"/>
        <c:axId val="732714128"/>
      </c:barChart>
      <c:catAx>
        <c:axId val="732713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732714128"/>
        <c:crosses val="autoZero"/>
        <c:auto val="1"/>
        <c:lblAlgn val="ctr"/>
        <c:lblOffset val="100"/>
        <c:noMultiLvlLbl val="0"/>
      </c:catAx>
      <c:valAx>
        <c:axId val="73271412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732713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Taul2!$B$1</c:f>
              <c:strCache>
                <c:ptCount val="1"/>
                <c:pt idx="0">
                  <c:v>Yes</c:v>
                </c:pt>
              </c:strCache>
            </c:strRef>
          </c:tx>
          <c:spPr>
            <a:solidFill>
              <a:schemeClr val="accent1"/>
            </a:solidFill>
            <a:ln>
              <a:noFill/>
            </a:ln>
            <a:effectLst/>
          </c:spPr>
          <c:invertIfNegative val="0"/>
          <c:cat>
            <c:strRef>
              <c:f>Taul2!$A$2:$A$4</c:f>
              <c:strCache>
                <c:ptCount val="3"/>
                <c:pt idx="0">
                  <c:v>Open data/metadata (n=90)</c:v>
                </c:pt>
                <c:pt idx="1">
                  <c:v>Open research infrastructure (n=92)</c:v>
                </c:pt>
                <c:pt idx="2">
                  <c:v>Training for opening data (n=90)</c:v>
                </c:pt>
              </c:strCache>
            </c:strRef>
          </c:cat>
          <c:val>
            <c:numRef>
              <c:f>Taul2!$B$2:$B$4</c:f>
              <c:numCache>
                <c:formatCode>0%</c:formatCode>
                <c:ptCount val="3"/>
                <c:pt idx="0">
                  <c:v>0.4</c:v>
                </c:pt>
                <c:pt idx="1">
                  <c:v>0.32</c:v>
                </c:pt>
                <c:pt idx="2">
                  <c:v>0.14000000000000001</c:v>
                </c:pt>
              </c:numCache>
            </c:numRef>
          </c:val>
          <c:extLst>
            <c:ext xmlns:c16="http://schemas.microsoft.com/office/drawing/2014/chart" uri="{C3380CC4-5D6E-409C-BE32-E72D297353CC}">
              <c16:uniqueId val="{00000000-E164-4282-AC6B-147BD6C8753D}"/>
            </c:ext>
          </c:extLst>
        </c:ser>
        <c:ser>
          <c:idx val="1"/>
          <c:order val="1"/>
          <c:tx>
            <c:strRef>
              <c:f>Taul2!$C$1</c:f>
              <c:strCache>
                <c:ptCount val="1"/>
                <c:pt idx="0">
                  <c:v>No</c:v>
                </c:pt>
              </c:strCache>
            </c:strRef>
          </c:tx>
          <c:spPr>
            <a:solidFill>
              <a:schemeClr val="accent2">
                <a:lumMod val="40000"/>
                <a:lumOff val="60000"/>
              </a:schemeClr>
            </a:solidFill>
            <a:ln>
              <a:noFill/>
            </a:ln>
            <a:effectLst/>
          </c:spPr>
          <c:invertIfNegative val="0"/>
          <c:cat>
            <c:strRef>
              <c:f>Taul2!$A$2:$A$4</c:f>
              <c:strCache>
                <c:ptCount val="3"/>
                <c:pt idx="0">
                  <c:v>Open data/metadata (n=90)</c:v>
                </c:pt>
                <c:pt idx="1">
                  <c:v>Open research infrastructure (n=92)</c:v>
                </c:pt>
                <c:pt idx="2">
                  <c:v>Training for opening data (n=90)</c:v>
                </c:pt>
              </c:strCache>
            </c:strRef>
          </c:cat>
          <c:val>
            <c:numRef>
              <c:f>Taul2!$C$2:$C$4</c:f>
              <c:numCache>
                <c:formatCode>0%</c:formatCode>
                <c:ptCount val="3"/>
                <c:pt idx="0">
                  <c:v>0.6</c:v>
                </c:pt>
                <c:pt idx="1">
                  <c:v>0.68</c:v>
                </c:pt>
                <c:pt idx="2">
                  <c:v>0.86</c:v>
                </c:pt>
              </c:numCache>
            </c:numRef>
          </c:val>
          <c:extLst>
            <c:ext xmlns:c16="http://schemas.microsoft.com/office/drawing/2014/chart" uri="{C3380CC4-5D6E-409C-BE32-E72D297353CC}">
              <c16:uniqueId val="{00000001-E164-4282-AC6B-147BD6C8753D}"/>
            </c:ext>
          </c:extLst>
        </c:ser>
        <c:dLbls>
          <c:showLegendKey val="0"/>
          <c:showVal val="0"/>
          <c:showCatName val="0"/>
          <c:showSerName val="0"/>
          <c:showPercent val="0"/>
          <c:showBubbleSize val="0"/>
        </c:dLbls>
        <c:gapWidth val="150"/>
        <c:overlap val="100"/>
        <c:axId val="249860031"/>
        <c:axId val="249867935"/>
      </c:barChart>
      <c:catAx>
        <c:axId val="2498600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49867935"/>
        <c:crosses val="autoZero"/>
        <c:auto val="1"/>
        <c:lblAlgn val="ctr"/>
        <c:lblOffset val="100"/>
        <c:noMultiLvlLbl val="0"/>
      </c:catAx>
      <c:valAx>
        <c:axId val="24986793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498600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Taul3!$B$1</c:f>
              <c:strCache>
                <c:ptCount val="1"/>
                <c:pt idx="0">
                  <c:v>Yes</c:v>
                </c:pt>
              </c:strCache>
            </c:strRef>
          </c:tx>
          <c:spPr>
            <a:solidFill>
              <a:schemeClr val="accent1"/>
            </a:solidFill>
            <a:ln>
              <a:noFill/>
            </a:ln>
            <a:effectLst/>
          </c:spPr>
          <c:invertIfNegative val="0"/>
          <c:cat>
            <c:strRef>
              <c:f>Taul3!$A$2:$A$4</c:f>
              <c:strCache>
                <c:ptCount val="3"/>
                <c:pt idx="0">
                  <c:v>Provide open educational events (n=93)</c:v>
                </c:pt>
                <c:pt idx="1">
                  <c:v>Provide open educational materials (n=91)</c:v>
                </c:pt>
                <c:pt idx="2">
                  <c:v>Provide training for opening educational materials (n=89)</c:v>
                </c:pt>
              </c:strCache>
            </c:strRef>
          </c:cat>
          <c:val>
            <c:numRef>
              <c:f>Taul3!$B$2:$B$4</c:f>
              <c:numCache>
                <c:formatCode>0%</c:formatCode>
                <c:ptCount val="3"/>
                <c:pt idx="0">
                  <c:v>0.69</c:v>
                </c:pt>
                <c:pt idx="1">
                  <c:v>0.42</c:v>
                </c:pt>
                <c:pt idx="2">
                  <c:v>0.12</c:v>
                </c:pt>
              </c:numCache>
            </c:numRef>
          </c:val>
          <c:extLst>
            <c:ext xmlns:c16="http://schemas.microsoft.com/office/drawing/2014/chart" uri="{C3380CC4-5D6E-409C-BE32-E72D297353CC}">
              <c16:uniqueId val="{00000000-4F76-4A48-8BBC-CD9B050828CE}"/>
            </c:ext>
          </c:extLst>
        </c:ser>
        <c:ser>
          <c:idx val="1"/>
          <c:order val="1"/>
          <c:tx>
            <c:strRef>
              <c:f>Taul3!$C$1</c:f>
              <c:strCache>
                <c:ptCount val="1"/>
                <c:pt idx="0">
                  <c:v>No</c:v>
                </c:pt>
              </c:strCache>
            </c:strRef>
          </c:tx>
          <c:spPr>
            <a:solidFill>
              <a:schemeClr val="accent2">
                <a:lumMod val="40000"/>
                <a:lumOff val="60000"/>
              </a:schemeClr>
            </a:solidFill>
            <a:ln>
              <a:noFill/>
            </a:ln>
            <a:effectLst/>
          </c:spPr>
          <c:invertIfNegative val="0"/>
          <c:cat>
            <c:strRef>
              <c:f>Taul3!$A$2:$A$4</c:f>
              <c:strCache>
                <c:ptCount val="3"/>
                <c:pt idx="0">
                  <c:v>Provide open educational events (n=93)</c:v>
                </c:pt>
                <c:pt idx="1">
                  <c:v>Provide open educational materials (n=91)</c:v>
                </c:pt>
                <c:pt idx="2">
                  <c:v>Provide training for opening educational materials (n=89)</c:v>
                </c:pt>
              </c:strCache>
            </c:strRef>
          </c:cat>
          <c:val>
            <c:numRef>
              <c:f>Taul3!$C$2:$C$4</c:f>
              <c:numCache>
                <c:formatCode>0%</c:formatCode>
                <c:ptCount val="3"/>
                <c:pt idx="0">
                  <c:v>0.31</c:v>
                </c:pt>
                <c:pt idx="1">
                  <c:v>0.57999999999999996</c:v>
                </c:pt>
                <c:pt idx="2">
                  <c:v>0.88</c:v>
                </c:pt>
              </c:numCache>
            </c:numRef>
          </c:val>
          <c:extLst>
            <c:ext xmlns:c16="http://schemas.microsoft.com/office/drawing/2014/chart" uri="{C3380CC4-5D6E-409C-BE32-E72D297353CC}">
              <c16:uniqueId val="{00000001-4F76-4A48-8BBC-CD9B050828CE}"/>
            </c:ext>
          </c:extLst>
        </c:ser>
        <c:dLbls>
          <c:showLegendKey val="0"/>
          <c:showVal val="0"/>
          <c:showCatName val="0"/>
          <c:showSerName val="0"/>
          <c:showPercent val="0"/>
          <c:showBubbleSize val="0"/>
        </c:dLbls>
        <c:gapWidth val="150"/>
        <c:overlap val="100"/>
        <c:axId val="472927071"/>
        <c:axId val="472924575"/>
      </c:barChart>
      <c:catAx>
        <c:axId val="4729270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472924575"/>
        <c:crosses val="autoZero"/>
        <c:auto val="1"/>
        <c:lblAlgn val="ctr"/>
        <c:lblOffset val="100"/>
        <c:noMultiLvlLbl val="0"/>
      </c:catAx>
      <c:valAx>
        <c:axId val="47292457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4729270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Taul14!$C$3</c:f>
              <c:strCache>
                <c:ptCount val="1"/>
                <c:pt idx="0">
                  <c:v>OA publisher (n=51-63)</c:v>
                </c:pt>
              </c:strCache>
            </c:strRef>
          </c:tx>
          <c:spPr>
            <a:solidFill>
              <a:schemeClr val="accent1">
                <a:lumMod val="90000"/>
                <a:lumOff val="10000"/>
              </a:schemeClr>
            </a:solidFill>
            <a:ln>
              <a:noFill/>
            </a:ln>
            <a:effectLst/>
          </c:spPr>
          <c:invertIfNegative val="0"/>
          <c:cat>
            <c:strRef>
              <c:f>Taul14!$D$1:$K$1</c:f>
              <c:strCache>
                <c:ptCount val="8"/>
                <c:pt idx="0">
                  <c:v>Self-archiving policy</c:v>
                </c:pt>
                <c:pt idx="1">
                  <c:v>Data policy</c:v>
                </c:pt>
                <c:pt idx="2">
                  <c:v>Open data/metadata</c:v>
                </c:pt>
                <c:pt idx="3">
                  <c:v>Open research infrastructure</c:v>
                </c:pt>
                <c:pt idx="4">
                  <c:v>Training for opening data</c:v>
                </c:pt>
                <c:pt idx="5">
                  <c:v>Open educational events</c:v>
                </c:pt>
                <c:pt idx="6">
                  <c:v>Open educational materials</c:v>
                </c:pt>
                <c:pt idx="7">
                  <c:v>Training for opening educational materials</c:v>
                </c:pt>
              </c:strCache>
            </c:strRef>
          </c:cat>
          <c:val>
            <c:numRef>
              <c:f>Taul14!$D$3:$K$3</c:f>
              <c:numCache>
                <c:formatCode>0%</c:formatCode>
                <c:ptCount val="8"/>
                <c:pt idx="0">
                  <c:v>0.72499999999999998</c:v>
                </c:pt>
                <c:pt idx="1">
                  <c:v>0.78900000000000003</c:v>
                </c:pt>
                <c:pt idx="2">
                  <c:v>0.5</c:v>
                </c:pt>
                <c:pt idx="3">
                  <c:v>0.38700000000000001</c:v>
                </c:pt>
                <c:pt idx="4">
                  <c:v>0.18</c:v>
                </c:pt>
                <c:pt idx="5">
                  <c:v>0.746</c:v>
                </c:pt>
                <c:pt idx="6">
                  <c:v>0.49199999999999999</c:v>
                </c:pt>
                <c:pt idx="7">
                  <c:v>0.153</c:v>
                </c:pt>
              </c:numCache>
            </c:numRef>
          </c:val>
          <c:extLst>
            <c:ext xmlns:c16="http://schemas.microsoft.com/office/drawing/2014/chart" uri="{C3380CC4-5D6E-409C-BE32-E72D297353CC}">
              <c16:uniqueId val="{00000000-8F2C-4E7C-90B8-D5135C0B38B7}"/>
            </c:ext>
          </c:extLst>
        </c:ser>
        <c:ser>
          <c:idx val="2"/>
          <c:order val="2"/>
          <c:tx>
            <c:strRef>
              <c:f>Taul14!$C$4</c:f>
              <c:strCache>
                <c:ptCount val="1"/>
                <c:pt idx="0">
                  <c:v>Non-OA publisher (n=27-30)</c:v>
                </c:pt>
              </c:strCache>
            </c:strRef>
          </c:tx>
          <c:spPr>
            <a:solidFill>
              <a:schemeClr val="accent4">
                <a:lumMod val="60000"/>
                <a:lumOff val="40000"/>
              </a:schemeClr>
            </a:solidFill>
            <a:ln>
              <a:noFill/>
            </a:ln>
            <a:effectLst/>
          </c:spPr>
          <c:invertIfNegative val="0"/>
          <c:cat>
            <c:strRef>
              <c:f>Taul14!$D$1:$K$1</c:f>
              <c:strCache>
                <c:ptCount val="8"/>
                <c:pt idx="0">
                  <c:v>Self-archiving policy</c:v>
                </c:pt>
                <c:pt idx="1">
                  <c:v>Data policy</c:v>
                </c:pt>
                <c:pt idx="2">
                  <c:v>Open data/metadata</c:v>
                </c:pt>
                <c:pt idx="3">
                  <c:v>Open research infrastructure</c:v>
                </c:pt>
                <c:pt idx="4">
                  <c:v>Training for opening data</c:v>
                </c:pt>
                <c:pt idx="5">
                  <c:v>Open educational events</c:v>
                </c:pt>
                <c:pt idx="6">
                  <c:v>Open educational materials</c:v>
                </c:pt>
                <c:pt idx="7">
                  <c:v>Training for opening educational materials</c:v>
                </c:pt>
              </c:strCache>
            </c:strRef>
          </c:cat>
          <c:val>
            <c:numRef>
              <c:f>Taul14!$D$4:$K$4</c:f>
              <c:numCache>
                <c:formatCode>0%</c:formatCode>
                <c:ptCount val="8"/>
                <c:pt idx="0">
                  <c:v>0.33300000000000002</c:v>
                </c:pt>
                <c:pt idx="1">
                  <c:v>0.37</c:v>
                </c:pt>
                <c:pt idx="2">
                  <c:v>0.2</c:v>
                </c:pt>
                <c:pt idx="3">
                  <c:v>0.16700000000000001</c:v>
                </c:pt>
                <c:pt idx="4">
                  <c:v>6.9000000000000006E-2</c:v>
                </c:pt>
                <c:pt idx="5">
                  <c:v>0.56699999999999995</c:v>
                </c:pt>
                <c:pt idx="6">
                  <c:v>0.26700000000000002</c:v>
                </c:pt>
                <c:pt idx="7">
                  <c:v>6.7000000000000004E-2</c:v>
                </c:pt>
              </c:numCache>
            </c:numRef>
          </c:val>
          <c:extLst>
            <c:ext xmlns:c16="http://schemas.microsoft.com/office/drawing/2014/chart" uri="{C3380CC4-5D6E-409C-BE32-E72D297353CC}">
              <c16:uniqueId val="{00000001-8F2C-4E7C-90B8-D5135C0B38B7}"/>
            </c:ext>
          </c:extLst>
        </c:ser>
        <c:dLbls>
          <c:showLegendKey val="0"/>
          <c:showVal val="0"/>
          <c:showCatName val="0"/>
          <c:showSerName val="0"/>
          <c:showPercent val="0"/>
          <c:showBubbleSize val="0"/>
        </c:dLbls>
        <c:gapWidth val="182"/>
        <c:axId val="247990864"/>
        <c:axId val="247991696"/>
        <c:extLst>
          <c:ext xmlns:c15="http://schemas.microsoft.com/office/drawing/2012/chart" uri="{02D57815-91ED-43cb-92C2-25804820EDAC}">
            <c15:filteredBarSeries>
              <c15:ser>
                <c:idx val="0"/>
                <c:order val="0"/>
                <c:tx>
                  <c:strRef>
                    <c:extLst>
                      <c:ext uri="{02D57815-91ED-43cb-92C2-25804820EDAC}">
                        <c15:formulaRef>
                          <c15:sqref>Taul14!$C$2</c15:sqref>
                        </c15:formulaRef>
                      </c:ext>
                    </c:extLst>
                    <c:strCache>
                      <c:ptCount val="1"/>
                    </c:strCache>
                  </c:strRef>
                </c:tx>
                <c:spPr>
                  <a:solidFill>
                    <a:schemeClr val="accent1"/>
                  </a:solidFill>
                  <a:ln>
                    <a:noFill/>
                  </a:ln>
                  <a:effectLst/>
                </c:spPr>
                <c:invertIfNegative val="0"/>
                <c:cat>
                  <c:strRef>
                    <c:extLst>
                      <c:ext uri="{02D57815-91ED-43cb-92C2-25804820EDAC}">
                        <c15:formulaRef>
                          <c15:sqref>Taul14!$D$1:$K$1</c15:sqref>
                        </c15:formulaRef>
                      </c:ext>
                    </c:extLst>
                    <c:strCache>
                      <c:ptCount val="8"/>
                      <c:pt idx="0">
                        <c:v>Self-archiving policy</c:v>
                      </c:pt>
                      <c:pt idx="1">
                        <c:v>Data policy</c:v>
                      </c:pt>
                      <c:pt idx="2">
                        <c:v>Open data/metadata</c:v>
                      </c:pt>
                      <c:pt idx="3">
                        <c:v>Open research infrastructure</c:v>
                      </c:pt>
                      <c:pt idx="4">
                        <c:v>Training for opening data</c:v>
                      </c:pt>
                      <c:pt idx="5">
                        <c:v>Open educational events</c:v>
                      </c:pt>
                      <c:pt idx="6">
                        <c:v>Open educational materials</c:v>
                      </c:pt>
                      <c:pt idx="7">
                        <c:v>Training for opening educational materials</c:v>
                      </c:pt>
                    </c:strCache>
                  </c:strRef>
                </c:cat>
                <c:val>
                  <c:numRef>
                    <c:extLst>
                      <c:ext uri="{02D57815-91ED-43cb-92C2-25804820EDAC}">
                        <c15:formulaRef>
                          <c15:sqref>Taul14!$D$2:$K$2</c15:sqref>
                        </c15:formulaRef>
                      </c:ext>
                    </c:extLst>
                    <c:numCache>
                      <c:formatCode>General</c:formatCode>
                      <c:ptCount val="8"/>
                    </c:numCache>
                  </c:numRef>
                </c:val>
                <c:extLst>
                  <c:ext xmlns:c16="http://schemas.microsoft.com/office/drawing/2014/chart" uri="{C3380CC4-5D6E-409C-BE32-E72D297353CC}">
                    <c16:uniqueId val="{00000003-8F2C-4E7C-90B8-D5135C0B38B7}"/>
                  </c:ext>
                </c:extLst>
              </c15:ser>
            </c15:filteredBarSeries>
          </c:ext>
        </c:extLst>
      </c:barChart>
      <c:catAx>
        <c:axId val="247990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crossAx val="247991696"/>
        <c:crosses val="autoZero"/>
        <c:auto val="1"/>
        <c:lblAlgn val="ctr"/>
        <c:lblOffset val="100"/>
        <c:noMultiLvlLbl val="0"/>
      </c:catAx>
      <c:valAx>
        <c:axId val="24799169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247990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6FB0A2-2020-0041-BDF2-E7CD6CFA5F10}" type="datetimeFigureOut">
              <a:t>15.9.2022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45837-5099-7A41-80E5-78E9B910A52F}" type="slidenum">
              <a:t>‹#›</a:t>
            </a:fld>
            <a:endParaRPr lang="en-US"/>
          </a:p>
        </p:txBody>
      </p:sp>
    </p:spTree>
    <p:extLst>
      <p:ext uri="{BB962C8B-B14F-4D97-AF65-F5344CB8AC3E}">
        <p14:creationId xmlns:p14="http://schemas.microsoft.com/office/powerpoint/2010/main" val="404750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F4054-DE9B-4A8C-8F44-032462D0368C}" type="datetimeFigureOut">
              <a:rPr lang="fi-FI" smtClean="0"/>
              <a:t>15.9.2022</a:t>
            </a:fld>
            <a:endParaRPr lang="fi-FI"/>
          </a:p>
        </p:txBody>
      </p:sp>
      <p:sp>
        <p:nvSpPr>
          <p:cNvPr id="4" name="Slide Image Placeholder 3"/>
          <p:cNvSpPr>
            <a:spLocks noGrp="1" noRot="1" noChangeAspect="1"/>
          </p:cNvSpPr>
          <p:nvPr>
            <p:ph type="sldImg" idx="2"/>
          </p:nvPr>
        </p:nvSpPr>
        <p:spPr>
          <a:xfrm>
            <a:off x="428625" y="685800"/>
            <a:ext cx="600075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0B3B4-F971-4AD3-B530-DE860EFC07D2}" type="slidenum">
              <a:rPr lang="fi-FI" smtClean="0"/>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Light" panose="020F0302020204030204" pitchFamily="34" charset="0"/>
                <a:ea typeface="Calibri" panose="020F0502020204030204" pitchFamily="34" charset="0"/>
                <a:cs typeface="Calibri Light" panose="020F0302020204030204" pitchFamily="34" charset="0"/>
              </a:rPr>
              <a:t>In the digital age, the role of commercial actors has further strengthened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Larivière</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Haustein</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&amp;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Mongeon</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2015). </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Larivière</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et al. (2015, 9–10) discuss how the transition to the digital age has been reflected in the publishing activities of learned societies. In their view, </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learned societies in the humanities and social sciences in particular needed commercial partners in the transition to digital publishing because they are often small and highly specialised. By contrast, learned societies in the natural sciences and medicine have better resources to publish journals themselves already because they are relatively large. In addition, research subjects in these fields are often internationally more attractive, thus reaching a larger audience. </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a:t>
            </a:r>
            <a:r>
              <a:rPr lang="en-GB" sz="1800" dirty="0" err="1">
                <a:effectLst/>
                <a:latin typeface="Calibri Light" panose="020F0302020204030204" pitchFamily="34" charset="0"/>
                <a:ea typeface="Calibri" panose="020F0502020204030204" pitchFamily="34" charset="0"/>
                <a:cs typeface="Calibri Light" panose="020F0302020204030204" pitchFamily="34" charset="0"/>
              </a:rPr>
              <a:t>Larivière</a:t>
            </a:r>
            <a:r>
              <a:rPr lang="en-GB" sz="1800" dirty="0">
                <a:effectLst/>
                <a:latin typeface="Calibri Light" panose="020F0302020204030204" pitchFamily="34" charset="0"/>
                <a:ea typeface="Calibri" panose="020F0502020204030204" pitchFamily="34" charset="0"/>
                <a:cs typeface="Calibri Light" panose="020F0302020204030204" pitchFamily="34" charset="0"/>
              </a:rPr>
              <a:t> et al., 2015, 9–10.)</a:t>
            </a:r>
            <a:endParaRPr lang="fi-FI" sz="18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B5A0B3B4-F971-4AD3-B530-DE860EFC07D2}" type="slidenum">
              <a:rPr lang="fi-FI" smtClean="0"/>
              <a:t>2</a:t>
            </a:fld>
            <a:endParaRPr lang="fi-FI"/>
          </a:p>
        </p:txBody>
      </p:sp>
    </p:spTree>
    <p:extLst>
      <p:ext uri="{BB962C8B-B14F-4D97-AF65-F5344CB8AC3E}">
        <p14:creationId xmlns:p14="http://schemas.microsoft.com/office/powerpoint/2010/main" val="403484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A0B3B4-F971-4AD3-B530-DE860EFC07D2}" type="slidenum">
              <a:rPr lang="fi-FI" smtClean="0"/>
              <a:t>3</a:t>
            </a:fld>
            <a:endParaRPr lang="fi-FI"/>
          </a:p>
        </p:txBody>
      </p:sp>
    </p:spTree>
    <p:extLst>
      <p:ext uri="{BB962C8B-B14F-4D97-AF65-F5344CB8AC3E}">
        <p14:creationId xmlns:p14="http://schemas.microsoft.com/office/powerpoint/2010/main" val="377185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ffectLst/>
              <a:latin typeface="+mj-lt"/>
              <a:ea typeface="Calibri" panose="020F0502020204030204" pitchFamily="34" charset="0"/>
            </a:endParaRPr>
          </a:p>
          <a:p>
            <a:endParaRPr lang="fi-FI" dirty="0"/>
          </a:p>
        </p:txBody>
      </p:sp>
      <p:sp>
        <p:nvSpPr>
          <p:cNvPr id="4" name="Dian numeron paikkamerkki 3"/>
          <p:cNvSpPr>
            <a:spLocks noGrp="1"/>
          </p:cNvSpPr>
          <p:nvPr>
            <p:ph type="sldNum" sz="quarter" idx="5"/>
          </p:nvPr>
        </p:nvSpPr>
        <p:spPr/>
        <p:txBody>
          <a:bodyPr/>
          <a:lstStyle/>
          <a:p>
            <a:fld id="{B5A0B3B4-F971-4AD3-B530-DE860EFC07D2}" type="slidenum">
              <a:rPr lang="fi-FI" smtClean="0"/>
              <a:t>4</a:t>
            </a:fld>
            <a:endParaRPr lang="fi-FI"/>
          </a:p>
        </p:txBody>
      </p:sp>
    </p:spTree>
    <p:extLst>
      <p:ext uri="{BB962C8B-B14F-4D97-AF65-F5344CB8AC3E}">
        <p14:creationId xmlns:p14="http://schemas.microsoft.com/office/powerpoint/2010/main" val="38356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In the survey a four-point scale was used in every question to measure the adoption of open science elements (1=major part of work, 2=minor part of work, 3=not part of work, 4=cannot say). For the purposes of the analyses the variables were recategorized as dummy variables (1+2=yes, 3=no). Cannot say answers are treated as missing information. Because of this and because respondents were able to skip any questions the N varies between the questions.</a:t>
            </a:r>
            <a:endParaRPr lang="fi-FI" sz="1200" dirty="0">
              <a:effectLst/>
              <a:latin typeface="Times New Roman" panose="02020603050405020304" pitchFamily="18" charset="0"/>
              <a:ea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B5A0B3B4-F971-4AD3-B530-DE860EFC07D2}" type="slidenum">
              <a:rPr lang="fi-FI" smtClean="0"/>
              <a:t>5</a:t>
            </a:fld>
            <a:endParaRPr lang="fi-FI"/>
          </a:p>
        </p:txBody>
      </p:sp>
    </p:spTree>
    <p:extLst>
      <p:ext uri="{BB962C8B-B14F-4D97-AF65-F5344CB8AC3E}">
        <p14:creationId xmlns:p14="http://schemas.microsoft.com/office/powerpoint/2010/main" val="256023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5A0B3B4-F971-4AD3-B530-DE860EFC07D2}" type="slidenum">
              <a:rPr lang="fi-FI" smtClean="0"/>
              <a:t>8</a:t>
            </a:fld>
            <a:endParaRPr lang="fi-FI"/>
          </a:p>
        </p:txBody>
      </p:sp>
    </p:spTree>
    <p:extLst>
      <p:ext uri="{BB962C8B-B14F-4D97-AF65-F5344CB8AC3E}">
        <p14:creationId xmlns:p14="http://schemas.microsoft.com/office/powerpoint/2010/main" val="72232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lvl1pPr>
              <a:defRPr>
                <a:noFill/>
              </a:defRPr>
            </a:lvl1pPr>
          </a:lstStyle>
          <a:p>
            <a:fld id="{F6D10C99-8900-46F7-913E-E1C573B1B628}"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598" y="463550"/>
            <a:ext cx="1705144" cy="932252"/>
          </a:xfrm>
          <a:prstGeom prst="rect">
            <a:avLst/>
          </a:prstGeom>
        </p:spPr>
      </p:pic>
      <p:sp>
        <p:nvSpPr>
          <p:cNvPr id="8" name="Title 1"/>
          <p:cNvSpPr>
            <a:spLocks noGrp="1"/>
          </p:cNvSpPr>
          <p:nvPr>
            <p:ph type="ctrTitle"/>
          </p:nvPr>
        </p:nvSpPr>
        <p:spPr>
          <a:xfrm>
            <a:off x="1727200" y="1727795"/>
            <a:ext cx="8642350" cy="2232249"/>
          </a:xfrm>
        </p:spPr>
        <p:txBody>
          <a:bodyPr anchor="b" anchorCtr="0"/>
          <a:lstStyle>
            <a:lvl1pPr algn="ctr">
              <a:lnSpc>
                <a:spcPct val="85000"/>
              </a:lnSpc>
              <a:defRPr sz="3000" b="1">
                <a:solidFill>
                  <a:schemeClr val="tx1"/>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1727200" y="4104059"/>
            <a:ext cx="8642350" cy="1584772"/>
          </a:xfrm>
        </p:spPr>
        <p:txBody>
          <a:bodyPr/>
          <a:lstStyle>
            <a:lvl1pPr marL="0" indent="0" algn="ctr">
              <a:buFontTx/>
              <a:buNone/>
              <a:defRPr sz="1800">
                <a:solidFill>
                  <a:schemeClr val="tx1"/>
                </a:solidFill>
              </a:defRPr>
            </a:lvl1pPr>
          </a:lstStyle>
          <a:p>
            <a:pPr lvl="0"/>
            <a:r>
              <a:rPr lang="fi-FI"/>
              <a:t>Muokkaa tekstin perustyylejä napsauttamalla</a:t>
            </a:r>
          </a:p>
        </p:txBody>
      </p:sp>
      <p:sp>
        <p:nvSpPr>
          <p:cNvPr id="11" name="Rectangle 10"/>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0932884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A">
    <p:bg>
      <p:bgPr>
        <a:solidFill>
          <a:schemeClr val="tx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noFill/>
              </a:defRPr>
            </a:lvl1pPr>
          </a:lstStyle>
          <a:p>
            <a:fld id="{AFA6551E-DEF6-4A44-9D0C-20BE62CA5851}"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1776" y="6323931"/>
            <a:ext cx="1863635" cy="350626"/>
          </a:xfrm>
          <a:prstGeom prst="rect">
            <a:avLst/>
          </a:prstGeom>
        </p:spPr>
      </p:pic>
    </p:spTree>
    <p:extLst>
      <p:ext uri="{BB962C8B-B14F-4D97-AF65-F5344CB8AC3E}">
        <p14:creationId xmlns:p14="http://schemas.microsoft.com/office/powerpoint/2010/main" val="382976587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 A">
    <p:bg>
      <p:bgPr>
        <a:solidFill>
          <a:schemeClr val="tx2"/>
        </a:solidFill>
        <a:effectLst/>
      </p:bgPr>
    </p:bg>
    <p:spTree>
      <p:nvGrpSpPr>
        <p:cNvPr id="1" name=""/>
        <p:cNvGrpSpPr/>
        <p:nvPr/>
      </p:nvGrpSpPr>
      <p:grpSpPr>
        <a:xfrm>
          <a:off x="0" y="0"/>
          <a:ext cx="0" cy="0"/>
          <a:chOff x="0" y="0"/>
          <a:chExt cx="0" cy="0"/>
        </a:xfrm>
      </p:grpSpPr>
      <p:sp>
        <p:nvSpPr>
          <p:cNvPr id="8" name="Rectangle 7"/>
          <p:cNvSpPr/>
          <p:nvPr userDrawn="1"/>
        </p:nvSpPr>
        <p:spPr>
          <a:xfrm rot="2700000">
            <a:off x="3672905" y="1031860"/>
            <a:ext cx="4824536" cy="4824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userDrawn="1"/>
        </p:nvSpPr>
        <p:spPr>
          <a:xfrm rot="2700000">
            <a:off x="1663077" y="2385634"/>
            <a:ext cx="2116992" cy="2116992"/>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8318269" y="2385634"/>
            <a:ext cx="2116992" cy="2116992"/>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Date Placeholder 2"/>
          <p:cNvSpPr>
            <a:spLocks noGrp="1"/>
          </p:cNvSpPr>
          <p:nvPr>
            <p:ph type="dt" sz="half" idx="10"/>
          </p:nvPr>
        </p:nvSpPr>
        <p:spPr/>
        <p:txBody>
          <a:bodyPr/>
          <a:lstStyle>
            <a:lvl1pPr>
              <a:defRPr>
                <a:noFill/>
              </a:defRPr>
            </a:lvl1pPr>
          </a:lstStyle>
          <a:p>
            <a:fld id="{7CBE23DC-3498-4DF8-8685-9E04E146822C}"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1776" y="6323931"/>
            <a:ext cx="1863635" cy="350626"/>
          </a:xfrm>
          <a:prstGeom prst="rect">
            <a:avLst/>
          </a:prstGeom>
        </p:spPr>
      </p:pic>
    </p:spTree>
    <p:extLst>
      <p:ext uri="{BB962C8B-B14F-4D97-AF65-F5344CB8AC3E}">
        <p14:creationId xmlns:p14="http://schemas.microsoft.com/office/powerpoint/2010/main" val="21622743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A">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noFill/>
              </a:defRPr>
            </a:lvl1pPr>
          </a:lstStyle>
          <a:p>
            <a:fld id="{2FCBA275-A9F9-4E50-A830-6502C16BAFDA}"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1776" y="6323931"/>
            <a:ext cx="1863635" cy="350626"/>
          </a:xfrm>
          <a:prstGeom prst="rect">
            <a:avLst/>
          </a:prstGeom>
        </p:spPr>
      </p:pic>
    </p:spTree>
    <p:extLst>
      <p:ext uri="{BB962C8B-B14F-4D97-AF65-F5344CB8AC3E}">
        <p14:creationId xmlns:p14="http://schemas.microsoft.com/office/powerpoint/2010/main" val="204250090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ection Header A">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rot="2700000">
            <a:off x="3672905" y="1031860"/>
            <a:ext cx="4824536" cy="4824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userDrawn="1"/>
        </p:nvSpPr>
        <p:spPr>
          <a:xfrm rot="2700000">
            <a:off x="1663077" y="2385634"/>
            <a:ext cx="2116992" cy="2116992"/>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8318269" y="2385634"/>
            <a:ext cx="2116992" cy="2116992"/>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Date Placeholder 2"/>
          <p:cNvSpPr>
            <a:spLocks noGrp="1"/>
          </p:cNvSpPr>
          <p:nvPr>
            <p:ph type="dt" sz="half" idx="10"/>
          </p:nvPr>
        </p:nvSpPr>
        <p:spPr/>
        <p:txBody>
          <a:bodyPr/>
          <a:lstStyle>
            <a:lvl1pPr>
              <a:defRPr>
                <a:noFill/>
              </a:defRPr>
            </a:lvl1pPr>
          </a:lstStyle>
          <a:p>
            <a:fld id="{5D5A9EF8-2A28-4300-A27A-B8835CB475C1}"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1776" y="6323931"/>
            <a:ext cx="1863635" cy="350626"/>
          </a:xfrm>
          <a:prstGeom prst="rect">
            <a:avLst/>
          </a:prstGeom>
        </p:spPr>
      </p:pic>
    </p:spTree>
    <p:extLst>
      <p:ext uri="{BB962C8B-B14F-4D97-AF65-F5344CB8AC3E}">
        <p14:creationId xmlns:p14="http://schemas.microsoft.com/office/powerpoint/2010/main" val="15148587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A">
    <p:bg>
      <p:bgPr>
        <a:solidFill>
          <a:schemeClr val="accent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noFill/>
              </a:defRPr>
            </a:lvl1pPr>
          </a:lstStyle>
          <a:p>
            <a:fld id="{228030F8-5B2D-4826-85AF-8D8AB5B3F2B4}"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310239763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Section Header A">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rot="2700000">
            <a:off x="3672905" y="1031860"/>
            <a:ext cx="4824536" cy="4824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userDrawn="1"/>
        </p:nvSpPr>
        <p:spPr>
          <a:xfrm rot="2700000">
            <a:off x="1663077" y="2385634"/>
            <a:ext cx="2116992" cy="211699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8318269" y="2385634"/>
            <a:ext cx="2116992" cy="211699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Date Placeholder 2"/>
          <p:cNvSpPr>
            <a:spLocks noGrp="1"/>
          </p:cNvSpPr>
          <p:nvPr>
            <p:ph type="dt" sz="half" idx="10"/>
          </p:nvPr>
        </p:nvSpPr>
        <p:spPr/>
        <p:txBody>
          <a:bodyPr/>
          <a:lstStyle>
            <a:lvl1pPr>
              <a:defRPr>
                <a:noFill/>
              </a:defRPr>
            </a:lvl1pPr>
          </a:lstStyle>
          <a:p>
            <a:fld id="{911BA300-68BB-426E-9006-5B52AF57CDA0}"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413409919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A">
    <p:bg>
      <p:bgPr>
        <a:solidFill>
          <a:schemeClr val="accent3"/>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noFill/>
              </a:defRPr>
            </a:lvl1pPr>
          </a:lstStyle>
          <a:p>
            <a:fld id="{BCC68BE5-56D8-496F-9E48-835FFB2C65D1}"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89094404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Section Header A">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rot="2700000">
            <a:off x="3672905" y="1031860"/>
            <a:ext cx="4824536" cy="4824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userDrawn="1"/>
        </p:nvSpPr>
        <p:spPr>
          <a:xfrm rot="2700000">
            <a:off x="1663077" y="2385634"/>
            <a:ext cx="2116992" cy="2116992"/>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8318269" y="2385634"/>
            <a:ext cx="2116992" cy="2116992"/>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Date Placeholder 2"/>
          <p:cNvSpPr>
            <a:spLocks noGrp="1"/>
          </p:cNvSpPr>
          <p:nvPr>
            <p:ph type="dt" sz="half" idx="10"/>
          </p:nvPr>
        </p:nvSpPr>
        <p:spPr/>
        <p:txBody>
          <a:bodyPr/>
          <a:lstStyle>
            <a:lvl1pPr>
              <a:defRPr>
                <a:noFill/>
              </a:defRPr>
            </a:lvl1pPr>
          </a:lstStyle>
          <a:p>
            <a:fld id="{42D271D3-2EED-44BF-A656-66A65310EF26}"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53802230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Header A">
    <p:bg>
      <p:bgPr>
        <a:solidFill>
          <a:schemeClr val="accent4"/>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noFill/>
              </a:defRPr>
            </a:lvl1pPr>
          </a:lstStyle>
          <a:p>
            <a:fld id="{5CC3E396-E962-4C8A-9287-F1626824FACF}"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51806455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ection Header A">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rot="2700000">
            <a:off x="3672905" y="1031860"/>
            <a:ext cx="4824536" cy="4824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userDrawn="1"/>
        </p:nvSpPr>
        <p:spPr>
          <a:xfrm rot="2700000">
            <a:off x="1663077" y="2385634"/>
            <a:ext cx="2116992" cy="211699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8318269" y="2385634"/>
            <a:ext cx="2116992" cy="211699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Date Placeholder 2"/>
          <p:cNvSpPr>
            <a:spLocks noGrp="1"/>
          </p:cNvSpPr>
          <p:nvPr>
            <p:ph type="dt" sz="half" idx="10"/>
          </p:nvPr>
        </p:nvSpPr>
        <p:spPr/>
        <p:txBody>
          <a:bodyPr/>
          <a:lstStyle>
            <a:lvl1pPr>
              <a:defRPr>
                <a:noFill/>
              </a:defRPr>
            </a:lvl1pPr>
          </a:lstStyle>
          <a:p>
            <a:fld id="{555FE2AF-5155-4341-B413-08FC1554F74D}"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371538128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lvl1pPr>
              <a:defRPr>
                <a:noFill/>
              </a:defRPr>
            </a:lvl1pPr>
          </a:lstStyle>
          <a:p>
            <a:fld id="{CBA4D954-C964-40ED-BC7B-CFF68DE39F80}"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sp>
        <p:nvSpPr>
          <p:cNvPr id="8" name="Title 1"/>
          <p:cNvSpPr>
            <a:spLocks noGrp="1"/>
          </p:cNvSpPr>
          <p:nvPr>
            <p:ph type="ctrTitle"/>
          </p:nvPr>
        </p:nvSpPr>
        <p:spPr>
          <a:xfrm>
            <a:off x="1727200" y="1727795"/>
            <a:ext cx="8642350" cy="2232249"/>
          </a:xfrm>
        </p:spPr>
        <p:txBody>
          <a:bodyPr anchor="b" anchorCtr="0"/>
          <a:lstStyle>
            <a:lvl1pPr algn="ctr">
              <a:lnSpc>
                <a:spcPct val="85000"/>
              </a:lnSpc>
              <a:defRPr sz="3000" b="1">
                <a:solidFill>
                  <a:schemeClr val="bg1"/>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1727200" y="4104059"/>
            <a:ext cx="8642350" cy="1584772"/>
          </a:xfrm>
        </p:spPr>
        <p:txBody>
          <a:bodyPr/>
          <a:lstStyle>
            <a:lvl1pPr marL="0" indent="0" algn="ctr">
              <a:buFontTx/>
              <a:buNone/>
              <a:defRPr sz="1800">
                <a:solidFill>
                  <a:schemeClr val="bg1"/>
                </a:solidFill>
              </a:defRPr>
            </a:lvl1pPr>
          </a:lstStyle>
          <a:p>
            <a:pPr lvl="0"/>
            <a:r>
              <a:rPr lang="fi-FI"/>
              <a:t>Muokkaa tekstin perustyylejä napsauttamalla</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598" y="463550"/>
            <a:ext cx="1705144" cy="932251"/>
          </a:xfrm>
          <a:prstGeom prst="rect">
            <a:avLst/>
          </a:prstGeom>
        </p:spPr>
      </p:pic>
    </p:spTree>
    <p:extLst>
      <p:ext uri="{BB962C8B-B14F-4D97-AF65-F5344CB8AC3E}">
        <p14:creationId xmlns:p14="http://schemas.microsoft.com/office/powerpoint/2010/main" val="162398571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ection Header A">
    <p:bg>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noFill/>
              </a:defRPr>
            </a:lvl1pPr>
          </a:lstStyle>
          <a:p>
            <a:fld id="{0BF8191A-A4CB-4EB9-8594-F0AA7C5D8DA7}"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1070541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Section Header A">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rot="2700000">
            <a:off x="1663077" y="2385634"/>
            <a:ext cx="2116992" cy="2116992"/>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8318269" y="2385634"/>
            <a:ext cx="2116992" cy="2116992"/>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rot="2700000">
            <a:off x="3672905" y="1031860"/>
            <a:ext cx="4824536" cy="4824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Date Placeholder 2"/>
          <p:cNvSpPr>
            <a:spLocks noGrp="1"/>
          </p:cNvSpPr>
          <p:nvPr>
            <p:ph type="dt" sz="half" idx="10"/>
          </p:nvPr>
        </p:nvSpPr>
        <p:spPr/>
        <p:txBody>
          <a:bodyPr/>
          <a:lstStyle>
            <a:lvl1pPr>
              <a:defRPr>
                <a:noFill/>
              </a:defRPr>
            </a:lvl1pPr>
          </a:lstStyle>
          <a:p>
            <a:fld id="{325BDDBA-DF7B-46F7-9DE8-E3644C47562B}"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380761862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A">
    <p:bg>
      <p:bgPr>
        <a:solidFill>
          <a:schemeClr val="accent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noFill/>
              </a:defRPr>
            </a:lvl1pPr>
          </a:lstStyle>
          <a:p>
            <a:fld id="{6D014B0B-345A-41C4-97E7-6226F8FF551F}"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396899121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Section Header A">
    <p:bg>
      <p:bgPr>
        <a:solidFill>
          <a:schemeClr val="accent6"/>
        </a:solidFill>
        <a:effectLst/>
      </p:bgPr>
    </p:bg>
    <p:spTree>
      <p:nvGrpSpPr>
        <p:cNvPr id="1" name=""/>
        <p:cNvGrpSpPr/>
        <p:nvPr/>
      </p:nvGrpSpPr>
      <p:grpSpPr>
        <a:xfrm>
          <a:off x="0" y="0"/>
          <a:ext cx="0" cy="0"/>
          <a:chOff x="0" y="0"/>
          <a:chExt cx="0" cy="0"/>
        </a:xfrm>
      </p:grpSpPr>
      <p:sp>
        <p:nvSpPr>
          <p:cNvPr id="8" name="Rectangle 7"/>
          <p:cNvSpPr/>
          <p:nvPr userDrawn="1"/>
        </p:nvSpPr>
        <p:spPr>
          <a:xfrm rot="2700000">
            <a:off x="3672905" y="1031860"/>
            <a:ext cx="4824536" cy="4824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userDrawn="1"/>
        </p:nvSpPr>
        <p:spPr>
          <a:xfrm rot="2700000">
            <a:off x="1663077" y="2385634"/>
            <a:ext cx="2116992" cy="211699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8318269" y="2385634"/>
            <a:ext cx="2116992" cy="211699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Date Placeholder 2"/>
          <p:cNvSpPr>
            <a:spLocks noGrp="1"/>
          </p:cNvSpPr>
          <p:nvPr>
            <p:ph type="dt" sz="half" idx="10"/>
          </p:nvPr>
        </p:nvSpPr>
        <p:spPr/>
        <p:txBody>
          <a:bodyPr/>
          <a:lstStyle>
            <a:lvl1pPr>
              <a:defRPr>
                <a:noFill/>
              </a:defRPr>
            </a:lvl1pPr>
          </a:lstStyle>
          <a:p>
            <a:fld id="{AD098CD0-A297-4658-862D-11D6C3799A6A}"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6"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bg1"/>
                </a:solidFill>
              </a:defRPr>
            </a:lvl1pPr>
          </a:lstStyle>
          <a:p>
            <a:r>
              <a:rPr lang="fi-FI"/>
              <a:t>Muokkaa ots. perustyyl. napsautt.</a:t>
            </a:r>
            <a:endParaRPr lang="fi-FI" dirty="0"/>
          </a:p>
        </p:txBody>
      </p:sp>
      <p:sp>
        <p:nvSpPr>
          <p:cNvPr id="7"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335444996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545" y="1727200"/>
            <a:ext cx="10441160" cy="4321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itle 6"/>
          <p:cNvSpPr>
            <a:spLocks noGrp="1"/>
          </p:cNvSpPr>
          <p:nvPr>
            <p:ph type="title"/>
          </p:nvPr>
        </p:nvSpPr>
        <p:spPr/>
        <p:txBody>
          <a:bodyPr/>
          <a:lstStyle/>
          <a:p>
            <a:r>
              <a:rPr lang="fi-FI"/>
              <a:t>Muokkaa ots. perustyyl. napsautt.</a:t>
            </a:r>
          </a:p>
        </p:txBody>
      </p:sp>
      <p:sp>
        <p:nvSpPr>
          <p:cNvPr id="2" name="Date Placeholder 1"/>
          <p:cNvSpPr>
            <a:spLocks noGrp="1"/>
          </p:cNvSpPr>
          <p:nvPr>
            <p:ph type="dt" sz="half" idx="10"/>
          </p:nvPr>
        </p:nvSpPr>
        <p:spPr/>
        <p:txBody>
          <a:bodyPr/>
          <a:lstStyle/>
          <a:p>
            <a:fld id="{B3F93DCA-07F4-4342-8088-55E9204772E2}" type="datetime3">
              <a:rPr lang="en-US" smtClean="0"/>
              <a:t>15 September 2022</a:t>
            </a:fld>
            <a:endParaRPr lang="fi-FI" dirty="0"/>
          </a:p>
        </p:txBody>
      </p:sp>
      <p:sp>
        <p:nvSpPr>
          <p:cNvPr id="8" name="Footer Placeholder 7"/>
          <p:cNvSpPr>
            <a:spLocks noGrp="1"/>
          </p:cNvSpPr>
          <p:nvPr>
            <p:ph type="ftr" sz="quarter" idx="11"/>
          </p:nvPr>
        </p:nvSpPr>
        <p:spPr/>
        <p:txBody>
          <a:bodyPr/>
          <a:lstStyle/>
          <a:p>
            <a:r>
              <a:rPr lang="fi-FI"/>
              <a:t>Presentation name</a:t>
            </a:r>
            <a:endParaRPr lang="fi-FI" dirty="0"/>
          </a:p>
        </p:txBody>
      </p:sp>
      <p:sp>
        <p:nvSpPr>
          <p:cNvPr id="9" name="Slide Number Placeholder 8"/>
          <p:cNvSpPr>
            <a:spLocks noGrp="1"/>
          </p:cNvSpPr>
          <p:nvPr>
            <p:ph type="sldNum" sz="quarter" idx="12"/>
          </p:nvPr>
        </p:nvSpPr>
        <p:spPr/>
        <p:txBody>
          <a:bodyPr/>
          <a:lstStyle/>
          <a:p>
            <a:fld id="{8BA1D61E-DCAC-4F3F-A9E2-B5195B305580}" type="slidenum">
              <a:rPr lang="fi-FI" smtClean="0"/>
              <a:pPr/>
              <a:t>‹#›</a:t>
            </a:fld>
            <a:endParaRPr lang="fi-FI" dirty="0"/>
          </a:p>
        </p:txBody>
      </p:sp>
      <p:sp>
        <p:nvSpPr>
          <p:cNvPr id="11" name="Rectangle 10"/>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0627957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545" y="1727200"/>
            <a:ext cx="10441160" cy="4321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xt Placeholder 7"/>
          <p:cNvSpPr>
            <a:spLocks noGrp="1"/>
          </p:cNvSpPr>
          <p:nvPr>
            <p:ph type="body" sz="quarter" idx="13"/>
          </p:nvPr>
        </p:nvSpPr>
        <p:spPr>
          <a:xfrm>
            <a:off x="432545" y="863600"/>
            <a:ext cx="11233248" cy="576263"/>
          </a:xfrm>
        </p:spPr>
        <p:txBody>
          <a:bodyPr/>
          <a:lstStyle>
            <a:lvl1pPr marL="0" indent="0">
              <a:buFontTx/>
              <a:buNone/>
              <a:defRPr sz="1800">
                <a:solidFill>
                  <a:schemeClr val="tx2"/>
                </a:solidFill>
              </a:defRPr>
            </a:lvl1pPr>
          </a:lstStyle>
          <a:p>
            <a:pPr lvl="0"/>
            <a:r>
              <a:rPr lang="fi-FI"/>
              <a:t>Muokkaa tekstin perustyylejä napsauttamalla</a:t>
            </a:r>
          </a:p>
        </p:txBody>
      </p:sp>
      <p:sp>
        <p:nvSpPr>
          <p:cNvPr id="7" name="Date Placeholder 6"/>
          <p:cNvSpPr>
            <a:spLocks noGrp="1"/>
          </p:cNvSpPr>
          <p:nvPr>
            <p:ph type="dt" sz="half" idx="14"/>
          </p:nvPr>
        </p:nvSpPr>
        <p:spPr/>
        <p:txBody>
          <a:bodyPr/>
          <a:lstStyle/>
          <a:p>
            <a:fld id="{266974FD-B206-4C32-8578-9D09F835DD2F}" type="datetime3">
              <a:rPr lang="en-US" smtClean="0"/>
              <a:t>15 September 2022</a:t>
            </a:fld>
            <a:endParaRPr lang="fi-FI" dirty="0"/>
          </a:p>
        </p:txBody>
      </p:sp>
      <p:sp>
        <p:nvSpPr>
          <p:cNvPr id="9" name="Footer Placeholder 8"/>
          <p:cNvSpPr>
            <a:spLocks noGrp="1"/>
          </p:cNvSpPr>
          <p:nvPr>
            <p:ph type="ftr" sz="quarter" idx="15"/>
          </p:nvPr>
        </p:nvSpPr>
        <p:spPr/>
        <p:txBody>
          <a:bodyPr/>
          <a:lstStyle/>
          <a:p>
            <a:r>
              <a:rPr lang="fi-FI"/>
              <a:t>Presentation name</a:t>
            </a:r>
            <a:endParaRPr lang="fi-FI" dirty="0"/>
          </a:p>
        </p:txBody>
      </p:sp>
      <p:sp>
        <p:nvSpPr>
          <p:cNvPr id="10" name="Slide Number Placeholder 9"/>
          <p:cNvSpPr>
            <a:spLocks noGrp="1"/>
          </p:cNvSpPr>
          <p:nvPr>
            <p:ph type="sldNum" sz="quarter" idx="16"/>
          </p:nvPr>
        </p:nvSpPr>
        <p:spPr/>
        <p:txBody>
          <a:bodyPr/>
          <a:lstStyle/>
          <a:p>
            <a:fld id="{8BA1D61E-DCAC-4F3F-A9E2-B5195B305580}" type="slidenum">
              <a:rPr lang="fi-FI" smtClean="0"/>
              <a:pPr/>
              <a:t>‹#›</a:t>
            </a:fld>
            <a:endParaRPr lang="fi-FI" dirty="0"/>
          </a:p>
        </p:txBody>
      </p:sp>
      <p:sp>
        <p:nvSpPr>
          <p:cNvPr id="11" name="Title 10"/>
          <p:cNvSpPr>
            <a:spLocks noGrp="1"/>
          </p:cNvSpPr>
          <p:nvPr>
            <p:ph type="title"/>
          </p:nvPr>
        </p:nvSpPr>
        <p:spPr>
          <a:xfrm>
            <a:off x="432546" y="360363"/>
            <a:ext cx="11233248" cy="503237"/>
          </a:xfrm>
        </p:spPr>
        <p:txBody>
          <a:bodyPr/>
          <a:lstStyle/>
          <a:p>
            <a:r>
              <a:rPr lang="fi-FI"/>
              <a:t>Muokkaa ots. perustyyl. napsautt.</a:t>
            </a:r>
            <a:endParaRPr lang="fi-FI" dirty="0"/>
          </a:p>
        </p:txBody>
      </p:sp>
      <p:sp>
        <p:nvSpPr>
          <p:cNvPr id="13" name="Rectangle 12"/>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6879635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sz="half" idx="1"/>
          </p:nvPr>
        </p:nvSpPr>
        <p:spPr>
          <a:xfrm>
            <a:off x="432545" y="1727200"/>
            <a:ext cx="5472608" cy="43211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6193185" y="1727200"/>
            <a:ext cx="5472608" cy="43211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ate Placeholder 7"/>
          <p:cNvSpPr>
            <a:spLocks noGrp="1"/>
          </p:cNvSpPr>
          <p:nvPr>
            <p:ph type="dt" sz="half" idx="10"/>
          </p:nvPr>
        </p:nvSpPr>
        <p:spPr/>
        <p:txBody>
          <a:bodyPr/>
          <a:lstStyle/>
          <a:p>
            <a:fld id="{58802AF9-92B3-426D-8113-E187AA8E58C8}" type="datetime3">
              <a:rPr lang="en-US" smtClean="0"/>
              <a:t>15 September 2022</a:t>
            </a:fld>
            <a:endParaRPr lang="fi-FI" dirty="0"/>
          </a:p>
        </p:txBody>
      </p:sp>
      <p:sp>
        <p:nvSpPr>
          <p:cNvPr id="9" name="Footer Placeholder 8"/>
          <p:cNvSpPr>
            <a:spLocks noGrp="1"/>
          </p:cNvSpPr>
          <p:nvPr>
            <p:ph type="ftr" sz="quarter" idx="11"/>
          </p:nvPr>
        </p:nvSpPr>
        <p:spPr/>
        <p:txBody>
          <a:bodyPr/>
          <a:lstStyle/>
          <a:p>
            <a:r>
              <a:rPr lang="fi-FI"/>
              <a:t>Presentation name</a:t>
            </a:r>
            <a:endParaRPr lang="fi-FI" dirty="0"/>
          </a:p>
        </p:txBody>
      </p:sp>
      <p:sp>
        <p:nvSpPr>
          <p:cNvPr id="10" name="Slide Number Placeholder 9"/>
          <p:cNvSpPr>
            <a:spLocks noGrp="1"/>
          </p:cNvSpPr>
          <p:nvPr>
            <p:ph type="sldNum" sz="quarter" idx="12"/>
          </p:nvPr>
        </p:nvSpPr>
        <p:spPr/>
        <p:txBody>
          <a:bodyPr/>
          <a:lstStyle/>
          <a:p>
            <a:fld id="{8BA1D61E-DCAC-4F3F-A9E2-B5195B305580}" type="slidenum">
              <a:rPr lang="fi-FI" smtClean="0"/>
              <a:pPr/>
              <a:t>‹#›</a:t>
            </a:fld>
            <a:endParaRPr lang="fi-FI" dirty="0"/>
          </a:p>
        </p:txBody>
      </p:sp>
      <p:sp>
        <p:nvSpPr>
          <p:cNvPr id="12" name="Rectangle 11"/>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2769368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fi-FI" dirty="0"/>
          </a:p>
        </p:txBody>
      </p:sp>
      <p:sp>
        <p:nvSpPr>
          <p:cNvPr id="3" name="Text Placeholder 2"/>
          <p:cNvSpPr>
            <a:spLocks noGrp="1"/>
          </p:cNvSpPr>
          <p:nvPr>
            <p:ph type="body" idx="1"/>
          </p:nvPr>
        </p:nvSpPr>
        <p:spPr>
          <a:xfrm>
            <a:off x="436299" y="1727200"/>
            <a:ext cx="5468838" cy="360188"/>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32545" y="2231851"/>
            <a:ext cx="5472608" cy="38165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6193185" y="1727200"/>
            <a:ext cx="5472607" cy="360188"/>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93185" y="2231851"/>
            <a:ext cx="5472607" cy="38165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9"/>
          <p:cNvSpPr>
            <a:spLocks noGrp="1"/>
          </p:cNvSpPr>
          <p:nvPr>
            <p:ph type="dt" sz="half" idx="10"/>
          </p:nvPr>
        </p:nvSpPr>
        <p:spPr/>
        <p:txBody>
          <a:bodyPr/>
          <a:lstStyle/>
          <a:p>
            <a:fld id="{C2873955-FDB4-4A7E-8C55-2340A175231F}" type="datetime3">
              <a:rPr lang="en-US" smtClean="0"/>
              <a:t>15 September 2022</a:t>
            </a:fld>
            <a:endParaRPr lang="fi-FI" dirty="0"/>
          </a:p>
        </p:txBody>
      </p:sp>
      <p:sp>
        <p:nvSpPr>
          <p:cNvPr id="11" name="Footer Placeholder 10"/>
          <p:cNvSpPr>
            <a:spLocks noGrp="1"/>
          </p:cNvSpPr>
          <p:nvPr>
            <p:ph type="ftr" sz="quarter" idx="11"/>
          </p:nvPr>
        </p:nvSpPr>
        <p:spPr/>
        <p:txBody>
          <a:bodyPr/>
          <a:lstStyle/>
          <a:p>
            <a:r>
              <a:rPr lang="fi-FI"/>
              <a:t>Presentation name</a:t>
            </a:r>
            <a:endParaRPr lang="fi-FI" dirty="0"/>
          </a:p>
        </p:txBody>
      </p:sp>
      <p:sp>
        <p:nvSpPr>
          <p:cNvPr id="12" name="Slide Number Placeholder 11"/>
          <p:cNvSpPr>
            <a:spLocks noGrp="1"/>
          </p:cNvSpPr>
          <p:nvPr>
            <p:ph type="sldNum" sz="quarter" idx="12"/>
          </p:nvPr>
        </p:nvSpPr>
        <p:spPr/>
        <p:txBody>
          <a:bodyPr/>
          <a:lstStyle/>
          <a:p>
            <a:fld id="{8BA1D61E-DCAC-4F3F-A9E2-B5195B305580}" type="slidenum">
              <a:rPr lang="fi-FI" smtClean="0"/>
              <a:pPr/>
              <a:t>‹#›</a:t>
            </a:fld>
            <a:endParaRPr lang="fi-FI" dirty="0"/>
          </a:p>
        </p:txBody>
      </p:sp>
      <p:sp>
        <p:nvSpPr>
          <p:cNvPr id="14" name="Rectangle 13"/>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331308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sub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2545" y="2231851"/>
            <a:ext cx="5472607" cy="38165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Content Placeholder 5"/>
          <p:cNvSpPr>
            <a:spLocks noGrp="1"/>
          </p:cNvSpPr>
          <p:nvPr>
            <p:ph sz="quarter" idx="4"/>
          </p:nvPr>
        </p:nvSpPr>
        <p:spPr>
          <a:xfrm>
            <a:off x="6193186" y="2231851"/>
            <a:ext cx="5472607" cy="38165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Date Placeholder 10"/>
          <p:cNvSpPr>
            <a:spLocks noGrp="1"/>
          </p:cNvSpPr>
          <p:nvPr>
            <p:ph type="dt" sz="half" idx="14"/>
          </p:nvPr>
        </p:nvSpPr>
        <p:spPr/>
        <p:txBody>
          <a:bodyPr/>
          <a:lstStyle/>
          <a:p>
            <a:fld id="{C8080FC7-2979-4FFF-9F46-879DADD3E11C}" type="datetime3">
              <a:rPr lang="en-US" smtClean="0"/>
              <a:t>15 September 2022</a:t>
            </a:fld>
            <a:endParaRPr lang="fi-FI" dirty="0"/>
          </a:p>
        </p:txBody>
      </p:sp>
      <p:sp>
        <p:nvSpPr>
          <p:cNvPr id="12" name="Footer Placeholder 11"/>
          <p:cNvSpPr>
            <a:spLocks noGrp="1"/>
          </p:cNvSpPr>
          <p:nvPr>
            <p:ph type="ftr" sz="quarter" idx="15"/>
          </p:nvPr>
        </p:nvSpPr>
        <p:spPr/>
        <p:txBody>
          <a:bodyPr/>
          <a:lstStyle/>
          <a:p>
            <a:r>
              <a:rPr lang="fi-FI"/>
              <a:t>Presentation name</a:t>
            </a:r>
            <a:endParaRPr lang="fi-FI" dirty="0"/>
          </a:p>
        </p:txBody>
      </p:sp>
      <p:sp>
        <p:nvSpPr>
          <p:cNvPr id="13" name="Slide Number Placeholder 12"/>
          <p:cNvSpPr>
            <a:spLocks noGrp="1"/>
          </p:cNvSpPr>
          <p:nvPr>
            <p:ph type="sldNum" sz="quarter" idx="16"/>
          </p:nvPr>
        </p:nvSpPr>
        <p:spPr/>
        <p:txBody>
          <a:bodyPr/>
          <a:lstStyle/>
          <a:p>
            <a:fld id="{8BA1D61E-DCAC-4F3F-A9E2-B5195B305580}" type="slidenum">
              <a:rPr lang="fi-FI" smtClean="0"/>
              <a:pPr/>
              <a:t>‹#›</a:t>
            </a:fld>
            <a:endParaRPr lang="fi-FI" dirty="0"/>
          </a:p>
        </p:txBody>
      </p:sp>
      <p:sp>
        <p:nvSpPr>
          <p:cNvPr id="15" name="Text Placeholder 7"/>
          <p:cNvSpPr>
            <a:spLocks noGrp="1"/>
          </p:cNvSpPr>
          <p:nvPr>
            <p:ph type="body" sz="quarter" idx="13"/>
          </p:nvPr>
        </p:nvSpPr>
        <p:spPr>
          <a:xfrm>
            <a:off x="432545" y="863600"/>
            <a:ext cx="11233248" cy="576263"/>
          </a:xfrm>
        </p:spPr>
        <p:txBody>
          <a:bodyPr/>
          <a:lstStyle>
            <a:lvl1pPr marL="0" indent="0">
              <a:buFontTx/>
              <a:buNone/>
              <a:defRPr sz="1800"/>
            </a:lvl1pPr>
          </a:lstStyle>
          <a:p>
            <a:pPr lvl="0"/>
            <a:r>
              <a:rPr lang="fi-FI"/>
              <a:t>Muokkaa tekstin perustyylejä napsauttamalla</a:t>
            </a:r>
          </a:p>
        </p:txBody>
      </p:sp>
      <p:sp>
        <p:nvSpPr>
          <p:cNvPr id="16" name="Title 10"/>
          <p:cNvSpPr>
            <a:spLocks noGrp="1"/>
          </p:cNvSpPr>
          <p:nvPr>
            <p:ph type="title"/>
          </p:nvPr>
        </p:nvSpPr>
        <p:spPr>
          <a:xfrm>
            <a:off x="432546" y="360363"/>
            <a:ext cx="11233248" cy="503237"/>
          </a:xfrm>
        </p:spPr>
        <p:txBody>
          <a:bodyPr/>
          <a:lstStyle/>
          <a:p>
            <a:r>
              <a:rPr lang="fi-FI"/>
              <a:t>Muokkaa ots. perustyyl. napsautt.</a:t>
            </a:r>
            <a:endParaRPr lang="fi-FI" dirty="0"/>
          </a:p>
        </p:txBody>
      </p:sp>
      <p:sp>
        <p:nvSpPr>
          <p:cNvPr id="17" name="Text Placeholder 2"/>
          <p:cNvSpPr>
            <a:spLocks noGrp="1"/>
          </p:cNvSpPr>
          <p:nvPr>
            <p:ph type="body" idx="1"/>
          </p:nvPr>
        </p:nvSpPr>
        <p:spPr>
          <a:xfrm>
            <a:off x="436299" y="1727200"/>
            <a:ext cx="5468838" cy="360188"/>
          </a:xfrm>
        </p:spPr>
        <p:txBody>
          <a:bodyPr anchor="t" anchorCtr="0"/>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8" name="Text Placeholder 4"/>
          <p:cNvSpPr>
            <a:spLocks noGrp="1"/>
          </p:cNvSpPr>
          <p:nvPr>
            <p:ph type="body" sz="quarter" idx="3"/>
          </p:nvPr>
        </p:nvSpPr>
        <p:spPr>
          <a:xfrm>
            <a:off x="6193185" y="1727200"/>
            <a:ext cx="5472607" cy="360188"/>
          </a:xfrm>
        </p:spPr>
        <p:txBody>
          <a:bodyPr anchor="t" anchorCtr="0"/>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Rectangle 18"/>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8082591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Picture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idx="1"/>
          </p:nvPr>
        </p:nvSpPr>
        <p:spPr>
          <a:xfrm>
            <a:off x="432545" y="1727200"/>
            <a:ext cx="6479429" cy="4321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7345313" y="1727200"/>
            <a:ext cx="4320480" cy="4321175"/>
          </a:xfrm>
          <a:prstGeom prst="rect">
            <a:avLst/>
          </a:prstGeom>
          <a:solidFill>
            <a:schemeClr val="tx1">
              <a:lumMod val="20000"/>
              <a:lumOff val="80000"/>
            </a:schemeClr>
          </a:solidFill>
        </p:spPr>
        <p:txBody>
          <a:bodyPr/>
          <a:lstStyle>
            <a:lvl1pPr marL="0" indent="0">
              <a:buFontTx/>
              <a:buNone/>
              <a:defRPr/>
            </a:lvl1pPr>
          </a:lstStyle>
          <a:p>
            <a:r>
              <a:rPr lang="fi-FI"/>
              <a:t>Lisää kuva napsauttamalla kuvaketta</a:t>
            </a:r>
            <a:endParaRPr lang="fi-FI" dirty="0"/>
          </a:p>
        </p:txBody>
      </p:sp>
      <p:sp>
        <p:nvSpPr>
          <p:cNvPr id="7" name="Date Placeholder 6"/>
          <p:cNvSpPr>
            <a:spLocks noGrp="1"/>
          </p:cNvSpPr>
          <p:nvPr>
            <p:ph type="dt" sz="half" idx="14"/>
          </p:nvPr>
        </p:nvSpPr>
        <p:spPr/>
        <p:txBody>
          <a:bodyPr/>
          <a:lstStyle/>
          <a:p>
            <a:fld id="{62CAD6F1-142F-4CC7-B754-EB0DC4D6FD81}" type="datetime3">
              <a:rPr lang="en-US" smtClean="0"/>
              <a:t>15 September 2022</a:t>
            </a:fld>
            <a:endParaRPr lang="fi-FI" dirty="0"/>
          </a:p>
        </p:txBody>
      </p:sp>
      <p:sp>
        <p:nvSpPr>
          <p:cNvPr id="8" name="Footer Placeholder 7"/>
          <p:cNvSpPr>
            <a:spLocks noGrp="1"/>
          </p:cNvSpPr>
          <p:nvPr>
            <p:ph type="ftr" sz="quarter" idx="15"/>
          </p:nvPr>
        </p:nvSpPr>
        <p:spPr/>
        <p:txBody>
          <a:bodyPr/>
          <a:lstStyle/>
          <a:p>
            <a:r>
              <a:rPr lang="fi-FI"/>
              <a:t>Presentation name</a:t>
            </a:r>
            <a:endParaRPr lang="fi-FI" dirty="0"/>
          </a:p>
        </p:txBody>
      </p:sp>
      <p:sp>
        <p:nvSpPr>
          <p:cNvPr id="10" name="Slide Number Placeholder 9"/>
          <p:cNvSpPr>
            <a:spLocks noGrp="1"/>
          </p:cNvSpPr>
          <p:nvPr>
            <p:ph type="sldNum" sz="quarter" idx="16"/>
          </p:nvPr>
        </p:nvSpPr>
        <p:spPr/>
        <p:txBody>
          <a:bodyPr/>
          <a:lstStyle/>
          <a:p>
            <a:fld id="{8BA1D61E-DCAC-4F3F-A9E2-B5195B305580}" type="slidenum">
              <a:rPr lang="fi-FI" smtClean="0"/>
              <a:pPr/>
              <a:t>‹#›</a:t>
            </a:fld>
            <a:endParaRPr lang="fi-FI" dirty="0"/>
          </a:p>
        </p:txBody>
      </p:sp>
      <p:sp>
        <p:nvSpPr>
          <p:cNvPr id="12" name="Rectangle 11"/>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232457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lvl1pPr>
              <a:defRPr>
                <a:noFill/>
              </a:defRPr>
            </a:lvl1pPr>
          </a:lstStyle>
          <a:p>
            <a:fld id="{92518421-8A23-4CDB-A317-786EF6DB4F2A}"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sp>
        <p:nvSpPr>
          <p:cNvPr id="8" name="Title 1"/>
          <p:cNvSpPr>
            <a:spLocks noGrp="1"/>
          </p:cNvSpPr>
          <p:nvPr>
            <p:ph type="ctrTitle"/>
          </p:nvPr>
        </p:nvSpPr>
        <p:spPr>
          <a:xfrm>
            <a:off x="1727200" y="1727795"/>
            <a:ext cx="8642350" cy="2232249"/>
          </a:xfrm>
        </p:spPr>
        <p:txBody>
          <a:bodyPr anchor="b" anchorCtr="0"/>
          <a:lstStyle>
            <a:lvl1pPr algn="ctr">
              <a:lnSpc>
                <a:spcPct val="85000"/>
              </a:lnSpc>
              <a:defRPr sz="3000" b="1">
                <a:solidFill>
                  <a:schemeClr val="bg1"/>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1727200" y="4104059"/>
            <a:ext cx="8642350" cy="1584772"/>
          </a:xfrm>
        </p:spPr>
        <p:txBody>
          <a:bodyPr/>
          <a:lstStyle>
            <a:lvl1pPr marL="0" indent="0" algn="ctr">
              <a:buFontTx/>
              <a:buNone/>
              <a:defRPr sz="1800">
                <a:solidFill>
                  <a:schemeClr val="bg1"/>
                </a:solidFill>
              </a:defRPr>
            </a:lvl1pPr>
          </a:lstStyle>
          <a:p>
            <a:pPr lvl="0"/>
            <a:r>
              <a:rPr lang="fi-FI"/>
              <a:t>Muokkaa tekstin perustyylejä napsauttamalla</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598" y="463550"/>
            <a:ext cx="1705144" cy="932251"/>
          </a:xfrm>
          <a:prstGeom prst="rect">
            <a:avLst/>
          </a:prstGeom>
        </p:spPr>
      </p:pic>
    </p:spTree>
    <p:extLst>
      <p:ext uri="{BB962C8B-B14F-4D97-AF65-F5344CB8AC3E}">
        <p14:creationId xmlns:p14="http://schemas.microsoft.com/office/powerpoint/2010/main" val="23309216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432545" y="863601"/>
            <a:ext cx="11233248" cy="5184775"/>
          </a:xfrm>
          <a:solidFill>
            <a:schemeClr val="tx1">
              <a:lumMod val="20000"/>
              <a:lumOff val="80000"/>
            </a:schemeClr>
          </a:solidFill>
        </p:spPr>
        <p:txBody>
          <a:bodyPr/>
          <a:lstStyle>
            <a:lvl1pPr marL="0" indent="0">
              <a:buFontTx/>
              <a:buNone/>
              <a:defRPr/>
            </a:lvl1pPr>
          </a:lstStyle>
          <a:p>
            <a:r>
              <a:rPr lang="fi-FI"/>
              <a:t>Lisää kuva napsauttamalla kuvaketta</a:t>
            </a:r>
          </a:p>
        </p:txBody>
      </p:sp>
      <p:sp>
        <p:nvSpPr>
          <p:cNvPr id="2" name="Date Placeholder 1"/>
          <p:cNvSpPr>
            <a:spLocks noGrp="1"/>
          </p:cNvSpPr>
          <p:nvPr>
            <p:ph type="dt" sz="half" idx="14"/>
          </p:nvPr>
        </p:nvSpPr>
        <p:spPr/>
        <p:txBody>
          <a:bodyPr/>
          <a:lstStyle/>
          <a:p>
            <a:fld id="{11C31822-E43E-4A57-ADFF-C38DCE645C41}" type="datetime3">
              <a:rPr lang="en-US" smtClean="0"/>
              <a:t>15 September 2022</a:t>
            </a:fld>
            <a:endParaRPr lang="fi-FI" dirty="0"/>
          </a:p>
        </p:txBody>
      </p:sp>
      <p:sp>
        <p:nvSpPr>
          <p:cNvPr id="3" name="Footer Placeholder 2"/>
          <p:cNvSpPr>
            <a:spLocks noGrp="1"/>
          </p:cNvSpPr>
          <p:nvPr>
            <p:ph type="ftr" sz="quarter" idx="15"/>
          </p:nvPr>
        </p:nvSpPr>
        <p:spPr/>
        <p:txBody>
          <a:bodyPr/>
          <a:lstStyle/>
          <a:p>
            <a:r>
              <a:rPr lang="fi-FI"/>
              <a:t>Presentation name</a:t>
            </a:r>
            <a:endParaRPr lang="fi-FI" dirty="0"/>
          </a:p>
        </p:txBody>
      </p:sp>
      <p:sp>
        <p:nvSpPr>
          <p:cNvPr id="4" name="Slide Number Placeholder 3"/>
          <p:cNvSpPr>
            <a:spLocks noGrp="1"/>
          </p:cNvSpPr>
          <p:nvPr>
            <p:ph type="sldNum" sz="quarter" idx="16"/>
          </p:nvPr>
        </p:nvSpPr>
        <p:spPr/>
        <p:txBody>
          <a:bodyPr/>
          <a:lstStyle/>
          <a:p>
            <a:fld id="{8BA1D61E-DCAC-4F3F-A9E2-B5195B305580}" type="slidenum">
              <a:rPr lang="fi-FI" smtClean="0"/>
              <a:pPr/>
              <a:t>‹#›</a:t>
            </a:fld>
            <a:endParaRPr lang="fi-FI" dirty="0"/>
          </a:p>
        </p:txBody>
      </p:sp>
      <p:sp>
        <p:nvSpPr>
          <p:cNvPr id="7" name="Rectangle 6"/>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45813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ighligh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504362" y="360363"/>
            <a:ext cx="1728787" cy="143296"/>
          </a:xfrm>
          <a:prstGeom prst="rect">
            <a:avLst/>
          </a:prstGeom>
        </p:spPr>
        <p:txBody>
          <a:bodyPr/>
          <a:lstStyle>
            <a:lvl1pPr>
              <a:defRPr>
                <a:noFill/>
              </a:defRPr>
            </a:lvl1pPr>
          </a:lstStyle>
          <a:p>
            <a:fld id="{E24A9315-8ED7-4B66-88EE-AB6B8E81C073}" type="datetime3">
              <a:rPr lang="en-US" smtClean="0"/>
              <a:t>15 September 2022</a:t>
            </a:fld>
            <a:endParaRPr lang="fi-FI"/>
          </a:p>
        </p:txBody>
      </p:sp>
      <p:sp>
        <p:nvSpPr>
          <p:cNvPr id="5" name="Footer Placeholder 4"/>
          <p:cNvSpPr>
            <a:spLocks noGrp="1"/>
          </p:cNvSpPr>
          <p:nvPr>
            <p:ph type="ftr" sz="quarter" idx="11"/>
          </p:nvPr>
        </p:nvSpPr>
        <p:spPr>
          <a:xfrm>
            <a:off x="432545" y="360363"/>
            <a:ext cx="9071817" cy="143296"/>
          </a:xfrm>
          <a:prstGeom prst="rect">
            <a:avLst/>
          </a:prstGeom>
        </p:spPr>
        <p:txBody>
          <a:bodyPr/>
          <a:lstStyle>
            <a:lvl1pPr>
              <a:defRPr>
                <a:noFill/>
              </a:defRPr>
            </a:lvl1pPr>
          </a:lstStyle>
          <a:p>
            <a:r>
              <a:rPr lang="fi-FI"/>
              <a:t>Presentation name</a:t>
            </a:r>
          </a:p>
        </p:txBody>
      </p:sp>
      <p:sp>
        <p:nvSpPr>
          <p:cNvPr id="6" name="Slide Number Placeholder 5"/>
          <p:cNvSpPr>
            <a:spLocks noGrp="1"/>
          </p:cNvSpPr>
          <p:nvPr>
            <p:ph type="sldNum" sz="quarter" idx="12"/>
          </p:nvPr>
        </p:nvSpPr>
        <p:spPr>
          <a:xfrm>
            <a:off x="11233149" y="360363"/>
            <a:ext cx="432643" cy="143296"/>
          </a:xfrm>
          <a:prstGeom prst="rect">
            <a:avLst/>
          </a:prstGeom>
        </p:spPr>
        <p:txBody>
          <a:bodyPr/>
          <a:lstStyle>
            <a:lvl1pPr>
              <a:defRPr>
                <a:noFill/>
              </a:defRPr>
            </a:lvl1pPr>
          </a:lstStyle>
          <a:p>
            <a:fld id="{8BA1D61E-DCAC-4F3F-A9E2-B5195B305580}" type="slidenum">
              <a:rPr lang="fi-FI" smtClean="0"/>
              <a:pPr/>
              <a:t>‹#›</a:t>
            </a:fld>
            <a:endParaRPr lang="fi-FI"/>
          </a:p>
        </p:txBody>
      </p:sp>
      <p:sp>
        <p:nvSpPr>
          <p:cNvPr id="25" name="Picture Placeholder 7"/>
          <p:cNvSpPr>
            <a:spLocks noGrp="1"/>
          </p:cNvSpPr>
          <p:nvPr>
            <p:ph type="pic" sz="quarter" idx="14"/>
          </p:nvPr>
        </p:nvSpPr>
        <p:spPr>
          <a:xfrm>
            <a:off x="2" y="1"/>
            <a:ext cx="12098337" cy="6911975"/>
          </a:xfrm>
          <a:solidFill>
            <a:schemeClr val="tx1">
              <a:lumMod val="20000"/>
              <a:lumOff val="80000"/>
            </a:schemeClr>
          </a:solidFill>
        </p:spPr>
        <p:txBody>
          <a:bodyPr/>
          <a:lstStyle>
            <a:lvl1pPr marL="0" indent="0">
              <a:buFontTx/>
              <a:buNone/>
              <a:defRPr/>
            </a:lvl1pPr>
          </a:lstStyle>
          <a:p>
            <a:r>
              <a:rPr lang="fi-FI"/>
              <a:t>Lisää kuva napsauttamalla kuvaketta</a:t>
            </a:r>
          </a:p>
        </p:txBody>
      </p:sp>
      <p:sp>
        <p:nvSpPr>
          <p:cNvPr id="2" name="Title 1"/>
          <p:cNvSpPr>
            <a:spLocks noGrp="1"/>
          </p:cNvSpPr>
          <p:nvPr>
            <p:ph type="title"/>
          </p:nvPr>
        </p:nvSpPr>
        <p:spPr>
          <a:xfrm>
            <a:off x="-1487" y="1720750"/>
            <a:ext cx="5186262" cy="1743276"/>
          </a:xfrm>
          <a:solidFill>
            <a:schemeClr val="bg1"/>
          </a:solidFill>
        </p:spPr>
        <p:txBody>
          <a:bodyPr wrap="square" lIns="360000" tIns="324000" rIns="360000" bIns="324000" anchor="b" anchorCtr="0">
            <a:spAutoFit/>
          </a:bodyPr>
          <a:lstStyle>
            <a:lvl1pPr>
              <a:defRPr sz="3600"/>
            </a:lvl1pPr>
          </a:lstStyle>
          <a:p>
            <a:r>
              <a:rPr lang="fi-FI"/>
              <a:t>Muokkaa ots. perustyyl. napsautt.</a:t>
            </a:r>
            <a:endParaRPr lang="fi-FI" dirty="0"/>
          </a:p>
        </p:txBody>
      </p:sp>
    </p:spTree>
    <p:extLst>
      <p:ext uri="{BB962C8B-B14F-4D97-AF65-F5344CB8AC3E}">
        <p14:creationId xmlns:p14="http://schemas.microsoft.com/office/powerpoint/2010/main" val="85023193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p>
        </p:txBody>
      </p:sp>
      <p:sp>
        <p:nvSpPr>
          <p:cNvPr id="7" name="Date Placeholder 6"/>
          <p:cNvSpPr>
            <a:spLocks noGrp="1"/>
          </p:cNvSpPr>
          <p:nvPr>
            <p:ph type="dt" sz="half" idx="10"/>
          </p:nvPr>
        </p:nvSpPr>
        <p:spPr/>
        <p:txBody>
          <a:bodyPr/>
          <a:lstStyle/>
          <a:p>
            <a:fld id="{92F50488-7DDD-47E1-AE6D-F219AB88DC82}" type="datetime3">
              <a:rPr lang="en-US" smtClean="0"/>
              <a:t>15 September 2022</a:t>
            </a:fld>
            <a:endParaRPr lang="fi-FI" dirty="0"/>
          </a:p>
        </p:txBody>
      </p:sp>
      <p:sp>
        <p:nvSpPr>
          <p:cNvPr id="8" name="Footer Placeholder 7"/>
          <p:cNvSpPr>
            <a:spLocks noGrp="1"/>
          </p:cNvSpPr>
          <p:nvPr>
            <p:ph type="ftr" sz="quarter" idx="11"/>
          </p:nvPr>
        </p:nvSpPr>
        <p:spPr/>
        <p:txBody>
          <a:bodyPr/>
          <a:lstStyle/>
          <a:p>
            <a:r>
              <a:rPr lang="fi-FI"/>
              <a:t>Presentation name</a:t>
            </a:r>
            <a:endParaRPr lang="fi-FI" dirty="0"/>
          </a:p>
        </p:txBody>
      </p:sp>
      <p:sp>
        <p:nvSpPr>
          <p:cNvPr id="9" name="Slide Number Placeholder 8"/>
          <p:cNvSpPr>
            <a:spLocks noGrp="1"/>
          </p:cNvSpPr>
          <p:nvPr>
            <p:ph type="sldNum" sz="quarter" idx="12"/>
          </p:nvPr>
        </p:nvSpPr>
        <p:spPr/>
        <p:txBody>
          <a:bodyPr/>
          <a:lstStyle/>
          <a:p>
            <a:fld id="{8BA1D61E-DCAC-4F3F-A9E2-B5195B305580}" type="slidenum">
              <a:rPr lang="fi-FI" smtClean="0"/>
              <a:pPr/>
              <a:t>‹#›</a:t>
            </a:fld>
            <a:endParaRPr lang="fi-FI" dirty="0"/>
          </a:p>
        </p:txBody>
      </p:sp>
      <p:sp>
        <p:nvSpPr>
          <p:cNvPr id="11" name="Rectangle 10"/>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3525860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9EA693-AF24-4E01-8D4D-C50A588840D5}" type="datetime3">
              <a:rPr lang="en-US" smtClean="0"/>
              <a:t>15 September 2022</a:t>
            </a:fld>
            <a:endParaRPr lang="fi-FI" dirty="0"/>
          </a:p>
        </p:txBody>
      </p:sp>
      <p:sp>
        <p:nvSpPr>
          <p:cNvPr id="6" name="Footer Placeholder 5"/>
          <p:cNvSpPr>
            <a:spLocks noGrp="1"/>
          </p:cNvSpPr>
          <p:nvPr>
            <p:ph type="ftr" sz="quarter" idx="11"/>
          </p:nvPr>
        </p:nvSpPr>
        <p:spPr/>
        <p:txBody>
          <a:bodyPr/>
          <a:lstStyle/>
          <a:p>
            <a:r>
              <a:rPr lang="fi-FI"/>
              <a:t>Presentation name</a:t>
            </a:r>
            <a:endParaRPr lang="fi-FI" dirty="0"/>
          </a:p>
        </p:txBody>
      </p:sp>
      <p:sp>
        <p:nvSpPr>
          <p:cNvPr id="7" name="Slide Number Placeholder 6"/>
          <p:cNvSpPr>
            <a:spLocks noGrp="1"/>
          </p:cNvSpPr>
          <p:nvPr>
            <p:ph type="sldNum" sz="quarter" idx="12"/>
          </p:nvPr>
        </p:nvSpPr>
        <p:spPr/>
        <p:txBody>
          <a:bodyPr/>
          <a:lstStyle/>
          <a:p>
            <a:fld id="{8BA1D61E-DCAC-4F3F-A9E2-B5195B305580}" type="slidenum">
              <a:rPr lang="fi-FI" smtClean="0"/>
              <a:pPr/>
              <a:t>‹#›</a:t>
            </a:fld>
            <a:endParaRPr lang="fi-FI" dirty="0"/>
          </a:p>
        </p:txBody>
      </p:sp>
      <p:sp>
        <p:nvSpPr>
          <p:cNvPr id="9" name="Rectangle 8"/>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03041542"/>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tasheet">
    <p:spTree>
      <p:nvGrpSpPr>
        <p:cNvPr id="1" name=""/>
        <p:cNvGrpSpPr/>
        <p:nvPr/>
      </p:nvGrpSpPr>
      <p:grpSpPr>
        <a:xfrm>
          <a:off x="0" y="0"/>
          <a:ext cx="0" cy="0"/>
          <a:chOff x="0" y="0"/>
          <a:chExt cx="0" cy="0"/>
        </a:xfrm>
      </p:grpSpPr>
      <p:sp>
        <p:nvSpPr>
          <p:cNvPr id="7" name="Content Placeholder 2"/>
          <p:cNvSpPr>
            <a:spLocks noGrp="1"/>
          </p:cNvSpPr>
          <p:nvPr>
            <p:ph idx="1"/>
          </p:nvPr>
        </p:nvSpPr>
        <p:spPr>
          <a:xfrm>
            <a:off x="432545" y="1151731"/>
            <a:ext cx="11233248" cy="4896644"/>
          </a:xfrm>
        </p:spPr>
        <p:txBody>
          <a:bodyPr/>
          <a:lstStyle>
            <a:lvl1pPr marL="266700" indent="-266700">
              <a:spcAft>
                <a:spcPts val="200"/>
              </a:spcAft>
              <a:defRPr sz="1400"/>
            </a:lvl1pPr>
            <a:lvl2pPr marL="539750" indent="-273050">
              <a:spcAft>
                <a:spcPts val="200"/>
              </a:spcAft>
              <a:defRPr sz="1200"/>
            </a:lvl2pPr>
            <a:lvl3pPr marL="806450" indent="-266700">
              <a:spcAft>
                <a:spcPts val="200"/>
              </a:spcAft>
              <a:defRPr sz="1100"/>
            </a:lvl3pPr>
            <a:lvl4pPr marL="1071563" indent="-265113">
              <a:spcAft>
                <a:spcPts val="200"/>
              </a:spcAft>
              <a:defRPr sz="1050"/>
            </a:lvl4pPr>
            <a:lvl5pPr marL="1346200" indent="-274638">
              <a:spcAft>
                <a:spcPts val="200"/>
              </a:spcAft>
              <a:defRPr sz="105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itle 1"/>
          <p:cNvSpPr>
            <a:spLocks noGrp="1"/>
          </p:cNvSpPr>
          <p:nvPr>
            <p:ph type="title"/>
          </p:nvPr>
        </p:nvSpPr>
        <p:spPr>
          <a:xfrm>
            <a:off x="435389" y="360363"/>
            <a:ext cx="11230404" cy="360016"/>
          </a:xfrm>
        </p:spPr>
        <p:txBody>
          <a:bodyPr anchor="t" anchorCtr="0"/>
          <a:lstStyle>
            <a:lvl1pPr>
              <a:lnSpc>
                <a:spcPct val="100000"/>
              </a:lnSpc>
              <a:defRPr sz="1800"/>
            </a:lvl1pPr>
          </a:lstStyle>
          <a:p>
            <a:r>
              <a:rPr lang="fi-FI"/>
              <a:t>Muokkaa ots. perustyyl. napsautt.</a:t>
            </a:r>
            <a:endParaRPr lang="fi-FI" dirty="0"/>
          </a:p>
        </p:txBody>
      </p:sp>
      <p:sp>
        <p:nvSpPr>
          <p:cNvPr id="10" name="Text Placeholder 2"/>
          <p:cNvSpPr>
            <a:spLocks noGrp="1"/>
          </p:cNvSpPr>
          <p:nvPr>
            <p:ph type="body" sz="quarter" idx="13"/>
          </p:nvPr>
        </p:nvSpPr>
        <p:spPr>
          <a:xfrm>
            <a:off x="434975" y="719683"/>
            <a:ext cx="11230818" cy="288032"/>
          </a:xfrm>
        </p:spPr>
        <p:txBody>
          <a:bodyPr/>
          <a:lstStyle>
            <a:lvl1pPr marL="0" indent="0">
              <a:buFontTx/>
              <a:buNone/>
              <a:defRPr sz="1400">
                <a:solidFill>
                  <a:schemeClr val="tx2"/>
                </a:solidFill>
              </a:defRPr>
            </a:lvl1pPr>
          </a:lstStyle>
          <a:p>
            <a:pPr lvl="0"/>
            <a:r>
              <a:rPr lang="fi-FI"/>
              <a:t>Muokkaa tekstin perustyylejä napsauttamalla</a:t>
            </a:r>
          </a:p>
        </p:txBody>
      </p:sp>
      <p:sp>
        <p:nvSpPr>
          <p:cNvPr id="11" name="Text Placeholder 9"/>
          <p:cNvSpPr>
            <a:spLocks noGrp="1"/>
          </p:cNvSpPr>
          <p:nvPr>
            <p:ph type="body" sz="quarter" idx="14"/>
          </p:nvPr>
        </p:nvSpPr>
        <p:spPr>
          <a:xfrm>
            <a:off x="431799" y="6048375"/>
            <a:ext cx="11233994" cy="359939"/>
          </a:xfrm>
        </p:spPr>
        <p:txBody>
          <a:bodyPr/>
          <a:lstStyle>
            <a:lvl1pPr marL="0" indent="0" algn="l">
              <a:spcAft>
                <a:spcPts val="0"/>
              </a:spcAft>
              <a:buFontTx/>
              <a:buNone/>
              <a:defRPr sz="800"/>
            </a:lvl1pPr>
          </a:lstStyle>
          <a:p>
            <a:pPr lvl="0"/>
            <a:r>
              <a:rPr lang="fi-FI"/>
              <a:t>Muokkaa tekstin perustyylejä napsauttamalla</a:t>
            </a:r>
          </a:p>
        </p:txBody>
      </p:sp>
      <p:sp>
        <p:nvSpPr>
          <p:cNvPr id="2" name="Date Placeholder 1"/>
          <p:cNvSpPr>
            <a:spLocks noGrp="1"/>
          </p:cNvSpPr>
          <p:nvPr>
            <p:ph type="dt" sz="half" idx="15"/>
          </p:nvPr>
        </p:nvSpPr>
        <p:spPr/>
        <p:txBody>
          <a:bodyPr/>
          <a:lstStyle/>
          <a:p>
            <a:fld id="{721260FE-C93A-4B48-8E34-97B2AE39E022}" type="datetime3">
              <a:rPr lang="en-US" smtClean="0"/>
              <a:t>15 September 2022</a:t>
            </a:fld>
            <a:endParaRPr lang="fi-FI" dirty="0"/>
          </a:p>
        </p:txBody>
      </p:sp>
      <p:sp>
        <p:nvSpPr>
          <p:cNvPr id="3" name="Footer Placeholder 2"/>
          <p:cNvSpPr>
            <a:spLocks noGrp="1"/>
          </p:cNvSpPr>
          <p:nvPr>
            <p:ph type="ftr" sz="quarter" idx="16"/>
          </p:nvPr>
        </p:nvSpPr>
        <p:spPr/>
        <p:txBody>
          <a:bodyPr/>
          <a:lstStyle/>
          <a:p>
            <a:r>
              <a:rPr lang="fi-FI"/>
              <a:t>Presentation name</a:t>
            </a:r>
            <a:endParaRPr lang="fi-FI" dirty="0"/>
          </a:p>
        </p:txBody>
      </p:sp>
      <p:sp>
        <p:nvSpPr>
          <p:cNvPr id="12" name="Slide Number Placeholder 11"/>
          <p:cNvSpPr>
            <a:spLocks noGrp="1"/>
          </p:cNvSpPr>
          <p:nvPr>
            <p:ph type="sldNum" sz="quarter" idx="17"/>
          </p:nvPr>
        </p:nvSpPr>
        <p:spPr/>
        <p:txBody>
          <a:bodyPr/>
          <a:lstStyle/>
          <a:p>
            <a:fld id="{8BA1D61E-DCAC-4F3F-A9E2-B5195B305580}" type="slidenum">
              <a:rPr lang="fi-FI" smtClean="0"/>
              <a:pPr/>
              <a:t>‹#›</a:t>
            </a:fld>
            <a:endParaRPr lang="fi-FI" dirty="0"/>
          </a:p>
        </p:txBody>
      </p:sp>
      <p:sp>
        <p:nvSpPr>
          <p:cNvPr id="14" name="Rectangle 13"/>
          <p:cNvSpPr/>
          <p:nvPr userDrawn="1"/>
        </p:nvSpPr>
        <p:spPr>
          <a:xfrm rot="2700000">
            <a:off x="-407690" y="6504285"/>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userDrawn="1"/>
        </p:nvSpPr>
        <p:spPr>
          <a:xfrm rot="2700000">
            <a:off x="11690647" y="-407691"/>
            <a:ext cx="815382" cy="815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8943821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727200" y="4968155"/>
            <a:ext cx="8642350" cy="1080223"/>
          </a:xfrm>
        </p:spPr>
        <p:txBody>
          <a:bodyPr anchor="b"/>
          <a:lstStyle>
            <a:lvl1pPr marL="0" indent="0" algn="ctr">
              <a:buFontTx/>
              <a:buNone/>
              <a:defRPr sz="2000">
                <a:solidFill>
                  <a:schemeClr val="bg1"/>
                </a:solidFill>
              </a:defRPr>
            </a:lvl1pPr>
            <a:lvl2pPr marL="357187" indent="0" algn="ctr">
              <a:buFontTx/>
              <a:buNone/>
              <a:defRPr sz="1800"/>
            </a:lvl2pPr>
            <a:lvl3pPr marL="714375" indent="0" algn="ctr">
              <a:buFontTx/>
              <a:buNone/>
              <a:defRPr sz="1600"/>
            </a:lvl3pPr>
            <a:lvl4pPr marL="1071562" indent="0" algn="ctr">
              <a:buFontTx/>
              <a:buNone/>
              <a:defRPr sz="1400"/>
            </a:lvl4pPr>
            <a:lvl5pPr marL="1438275" indent="0" algn="ctr">
              <a:buFontTx/>
              <a:buNone/>
              <a:defRPr sz="1400"/>
            </a:lvl5pPr>
          </a:lstStyle>
          <a:p>
            <a:pPr lvl="0"/>
            <a:r>
              <a:rPr lang="fi-FI"/>
              <a:t>Muokkaa tekstin perustyylejä napsauttamalla</a:t>
            </a:r>
          </a:p>
        </p:txBody>
      </p:sp>
      <p:sp>
        <p:nvSpPr>
          <p:cNvPr id="2" name="Date Placeholder 1"/>
          <p:cNvSpPr>
            <a:spLocks noGrp="1"/>
          </p:cNvSpPr>
          <p:nvPr>
            <p:ph type="dt" sz="half" idx="14"/>
          </p:nvPr>
        </p:nvSpPr>
        <p:spPr/>
        <p:txBody>
          <a:bodyPr/>
          <a:lstStyle>
            <a:lvl1pPr>
              <a:defRPr>
                <a:noFill/>
              </a:defRPr>
            </a:lvl1pPr>
          </a:lstStyle>
          <a:p>
            <a:fld id="{2714671D-0A51-45AB-B059-62BFC1DAC482}"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9609" y="2559591"/>
            <a:ext cx="3279122" cy="1792791"/>
          </a:xfrm>
          <a:prstGeom prst="rect">
            <a:avLst/>
          </a:prstGeom>
        </p:spPr>
      </p:pic>
    </p:spTree>
    <p:extLst>
      <p:ext uri="{BB962C8B-B14F-4D97-AF65-F5344CB8AC3E}">
        <p14:creationId xmlns:p14="http://schemas.microsoft.com/office/powerpoint/2010/main" val="188795645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accent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727200" y="4968155"/>
            <a:ext cx="8642350" cy="1080223"/>
          </a:xfrm>
        </p:spPr>
        <p:txBody>
          <a:bodyPr anchor="b"/>
          <a:lstStyle>
            <a:lvl1pPr marL="0" indent="0" algn="ctr">
              <a:buFontTx/>
              <a:buNone/>
              <a:defRPr sz="2000">
                <a:solidFill>
                  <a:schemeClr val="bg1"/>
                </a:solidFill>
              </a:defRPr>
            </a:lvl1pPr>
            <a:lvl2pPr marL="357187" indent="0" algn="ctr">
              <a:buFontTx/>
              <a:buNone/>
              <a:defRPr sz="1800"/>
            </a:lvl2pPr>
            <a:lvl3pPr marL="714375" indent="0" algn="ctr">
              <a:buFontTx/>
              <a:buNone/>
              <a:defRPr sz="1600"/>
            </a:lvl3pPr>
            <a:lvl4pPr marL="1071562" indent="0" algn="ctr">
              <a:buFontTx/>
              <a:buNone/>
              <a:defRPr sz="1400"/>
            </a:lvl4pPr>
            <a:lvl5pPr marL="1438275" indent="0" algn="ctr">
              <a:buFontTx/>
              <a:buNone/>
              <a:defRPr sz="1400"/>
            </a:lvl5pPr>
          </a:lstStyle>
          <a:p>
            <a:pPr lvl="0"/>
            <a:r>
              <a:rPr lang="fi-FI"/>
              <a:t>Muokkaa tekstin perustyylejä napsauttamalla</a:t>
            </a:r>
          </a:p>
        </p:txBody>
      </p:sp>
      <p:sp>
        <p:nvSpPr>
          <p:cNvPr id="2" name="Date Placeholder 1"/>
          <p:cNvSpPr>
            <a:spLocks noGrp="1"/>
          </p:cNvSpPr>
          <p:nvPr>
            <p:ph type="dt" sz="half" idx="14"/>
          </p:nvPr>
        </p:nvSpPr>
        <p:spPr/>
        <p:txBody>
          <a:bodyPr/>
          <a:lstStyle>
            <a:lvl1pPr>
              <a:defRPr>
                <a:noFill/>
              </a:defRPr>
            </a:lvl1pPr>
          </a:lstStyle>
          <a:p>
            <a:fld id="{F2E2AF49-B58D-4CAB-8DB1-6E08ACA6A8CE}"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9609" y="2559591"/>
            <a:ext cx="3279122" cy="1792791"/>
          </a:xfrm>
          <a:prstGeom prst="rect">
            <a:avLst/>
          </a:prstGeom>
        </p:spPr>
      </p:pic>
    </p:spTree>
    <p:extLst>
      <p:ext uri="{BB962C8B-B14F-4D97-AF65-F5344CB8AC3E}">
        <p14:creationId xmlns:p14="http://schemas.microsoft.com/office/powerpoint/2010/main" val="37841666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hank you.">
    <p:bg>
      <p:bgPr>
        <a:solidFill>
          <a:schemeClr val="accent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727200" y="4968155"/>
            <a:ext cx="8642350" cy="1080223"/>
          </a:xfrm>
        </p:spPr>
        <p:txBody>
          <a:bodyPr anchor="b"/>
          <a:lstStyle>
            <a:lvl1pPr marL="0" indent="0" algn="ctr">
              <a:buFontTx/>
              <a:buNone/>
              <a:defRPr sz="2000">
                <a:solidFill>
                  <a:schemeClr val="bg1"/>
                </a:solidFill>
              </a:defRPr>
            </a:lvl1pPr>
            <a:lvl2pPr marL="357187" indent="0" algn="ctr">
              <a:buFontTx/>
              <a:buNone/>
              <a:defRPr sz="1800"/>
            </a:lvl2pPr>
            <a:lvl3pPr marL="714375" indent="0" algn="ctr">
              <a:buFontTx/>
              <a:buNone/>
              <a:defRPr sz="1600"/>
            </a:lvl3pPr>
            <a:lvl4pPr marL="1071562" indent="0" algn="ctr">
              <a:buFontTx/>
              <a:buNone/>
              <a:defRPr sz="1400"/>
            </a:lvl4pPr>
            <a:lvl5pPr marL="1438275" indent="0" algn="ctr">
              <a:buFontTx/>
              <a:buNone/>
              <a:defRPr sz="1400"/>
            </a:lvl5pPr>
          </a:lstStyle>
          <a:p>
            <a:pPr lvl="0"/>
            <a:r>
              <a:rPr lang="fi-FI"/>
              <a:t>Muokkaa tekstin perustyylejä napsauttamalla</a:t>
            </a:r>
          </a:p>
        </p:txBody>
      </p:sp>
      <p:sp>
        <p:nvSpPr>
          <p:cNvPr id="2" name="Date Placeholder 1"/>
          <p:cNvSpPr>
            <a:spLocks noGrp="1"/>
          </p:cNvSpPr>
          <p:nvPr>
            <p:ph type="dt" sz="half" idx="14"/>
          </p:nvPr>
        </p:nvSpPr>
        <p:spPr/>
        <p:txBody>
          <a:bodyPr/>
          <a:lstStyle>
            <a:lvl1pPr>
              <a:defRPr>
                <a:noFill/>
              </a:defRPr>
            </a:lvl1pPr>
          </a:lstStyle>
          <a:p>
            <a:fld id="{37FCE270-E49A-41F7-9DA6-C20DD6842DBA}"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9609" y="2559591"/>
            <a:ext cx="3279122" cy="1792791"/>
          </a:xfrm>
          <a:prstGeom prst="rect">
            <a:avLst/>
          </a:prstGeom>
        </p:spPr>
      </p:pic>
    </p:spTree>
    <p:extLst>
      <p:ext uri="{BB962C8B-B14F-4D97-AF65-F5344CB8AC3E}">
        <p14:creationId xmlns:p14="http://schemas.microsoft.com/office/powerpoint/2010/main" val="349506862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hank you.">
    <p:bg>
      <p:bgPr>
        <a:solidFill>
          <a:schemeClr val="accent3"/>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727200" y="4968155"/>
            <a:ext cx="8642350" cy="1080223"/>
          </a:xfrm>
        </p:spPr>
        <p:txBody>
          <a:bodyPr anchor="b"/>
          <a:lstStyle>
            <a:lvl1pPr marL="0" indent="0" algn="ctr">
              <a:buFontTx/>
              <a:buNone/>
              <a:defRPr sz="2000">
                <a:solidFill>
                  <a:schemeClr val="bg1"/>
                </a:solidFill>
              </a:defRPr>
            </a:lvl1pPr>
            <a:lvl2pPr marL="357187" indent="0" algn="ctr">
              <a:buFontTx/>
              <a:buNone/>
              <a:defRPr sz="1800"/>
            </a:lvl2pPr>
            <a:lvl3pPr marL="714375" indent="0" algn="ctr">
              <a:buFontTx/>
              <a:buNone/>
              <a:defRPr sz="1600"/>
            </a:lvl3pPr>
            <a:lvl4pPr marL="1071562" indent="0" algn="ctr">
              <a:buFontTx/>
              <a:buNone/>
              <a:defRPr sz="1400"/>
            </a:lvl4pPr>
            <a:lvl5pPr marL="1438275" indent="0" algn="ctr">
              <a:buFontTx/>
              <a:buNone/>
              <a:defRPr sz="1400"/>
            </a:lvl5pPr>
          </a:lstStyle>
          <a:p>
            <a:pPr lvl="0"/>
            <a:r>
              <a:rPr lang="fi-FI"/>
              <a:t>Muokkaa tekstin perustyylejä napsauttamalla</a:t>
            </a:r>
          </a:p>
        </p:txBody>
      </p:sp>
      <p:sp>
        <p:nvSpPr>
          <p:cNvPr id="2" name="Date Placeholder 1"/>
          <p:cNvSpPr>
            <a:spLocks noGrp="1"/>
          </p:cNvSpPr>
          <p:nvPr>
            <p:ph type="dt" sz="half" idx="14"/>
          </p:nvPr>
        </p:nvSpPr>
        <p:spPr/>
        <p:txBody>
          <a:bodyPr/>
          <a:lstStyle>
            <a:lvl1pPr>
              <a:defRPr>
                <a:noFill/>
              </a:defRPr>
            </a:lvl1pPr>
          </a:lstStyle>
          <a:p>
            <a:fld id="{5241D6C8-11D4-41D9-A270-9F82E99D8194}"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9609" y="2559591"/>
            <a:ext cx="3279122" cy="1792791"/>
          </a:xfrm>
          <a:prstGeom prst="rect">
            <a:avLst/>
          </a:prstGeom>
        </p:spPr>
      </p:pic>
    </p:spTree>
    <p:extLst>
      <p:ext uri="{BB962C8B-B14F-4D97-AF65-F5344CB8AC3E}">
        <p14:creationId xmlns:p14="http://schemas.microsoft.com/office/powerpoint/2010/main" val="283083830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Thank you.">
    <p:bg>
      <p:bgPr>
        <a:solidFill>
          <a:schemeClr val="accent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727200" y="4968155"/>
            <a:ext cx="8642350" cy="1080223"/>
          </a:xfrm>
        </p:spPr>
        <p:txBody>
          <a:bodyPr anchor="b"/>
          <a:lstStyle>
            <a:lvl1pPr marL="0" indent="0" algn="ctr">
              <a:buFontTx/>
              <a:buNone/>
              <a:defRPr sz="2000">
                <a:solidFill>
                  <a:schemeClr val="bg1"/>
                </a:solidFill>
              </a:defRPr>
            </a:lvl1pPr>
            <a:lvl2pPr marL="357187" indent="0" algn="ctr">
              <a:buFontTx/>
              <a:buNone/>
              <a:defRPr sz="1800"/>
            </a:lvl2pPr>
            <a:lvl3pPr marL="714375" indent="0" algn="ctr">
              <a:buFontTx/>
              <a:buNone/>
              <a:defRPr sz="1600"/>
            </a:lvl3pPr>
            <a:lvl4pPr marL="1071562" indent="0" algn="ctr">
              <a:buFontTx/>
              <a:buNone/>
              <a:defRPr sz="1400"/>
            </a:lvl4pPr>
            <a:lvl5pPr marL="1438275" indent="0" algn="ctr">
              <a:buFontTx/>
              <a:buNone/>
              <a:defRPr sz="1400"/>
            </a:lvl5pPr>
          </a:lstStyle>
          <a:p>
            <a:pPr lvl="0"/>
            <a:r>
              <a:rPr lang="fi-FI"/>
              <a:t>Muokkaa tekstin perustyylejä napsauttamalla</a:t>
            </a:r>
          </a:p>
        </p:txBody>
      </p:sp>
      <p:sp>
        <p:nvSpPr>
          <p:cNvPr id="2" name="Date Placeholder 1"/>
          <p:cNvSpPr>
            <a:spLocks noGrp="1"/>
          </p:cNvSpPr>
          <p:nvPr>
            <p:ph type="dt" sz="half" idx="14"/>
          </p:nvPr>
        </p:nvSpPr>
        <p:spPr/>
        <p:txBody>
          <a:bodyPr/>
          <a:lstStyle>
            <a:lvl1pPr>
              <a:defRPr>
                <a:noFill/>
              </a:defRPr>
            </a:lvl1pPr>
          </a:lstStyle>
          <a:p>
            <a:fld id="{5C88D52E-582C-40D2-98FF-B9E53ADF4161}"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9609" y="2559591"/>
            <a:ext cx="3279122" cy="1792791"/>
          </a:xfrm>
          <a:prstGeom prst="rect">
            <a:avLst/>
          </a:prstGeom>
        </p:spPr>
      </p:pic>
    </p:spTree>
    <p:extLst>
      <p:ext uri="{BB962C8B-B14F-4D97-AF65-F5344CB8AC3E}">
        <p14:creationId xmlns:p14="http://schemas.microsoft.com/office/powerpoint/2010/main" val="122736716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lvl1pPr>
              <a:defRPr>
                <a:noFill/>
              </a:defRPr>
            </a:lvl1pPr>
          </a:lstStyle>
          <a:p>
            <a:fld id="{992336A4-6B53-476B-A7E2-872B2670700F}"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sp>
        <p:nvSpPr>
          <p:cNvPr id="8" name="Title 1"/>
          <p:cNvSpPr>
            <a:spLocks noGrp="1"/>
          </p:cNvSpPr>
          <p:nvPr>
            <p:ph type="ctrTitle"/>
          </p:nvPr>
        </p:nvSpPr>
        <p:spPr>
          <a:xfrm>
            <a:off x="1727200" y="1727795"/>
            <a:ext cx="8642350" cy="2232249"/>
          </a:xfrm>
        </p:spPr>
        <p:txBody>
          <a:bodyPr anchor="b" anchorCtr="0"/>
          <a:lstStyle>
            <a:lvl1pPr algn="ctr">
              <a:lnSpc>
                <a:spcPct val="85000"/>
              </a:lnSpc>
              <a:defRPr sz="3000" b="1">
                <a:solidFill>
                  <a:schemeClr val="bg1"/>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1727200" y="4104059"/>
            <a:ext cx="8642350" cy="1584772"/>
          </a:xfrm>
        </p:spPr>
        <p:txBody>
          <a:bodyPr/>
          <a:lstStyle>
            <a:lvl1pPr marL="0" indent="0" algn="ctr">
              <a:buFontTx/>
              <a:buNone/>
              <a:defRPr sz="1800">
                <a:solidFill>
                  <a:schemeClr val="bg1"/>
                </a:solidFill>
              </a:defRPr>
            </a:lvl1pPr>
          </a:lstStyle>
          <a:p>
            <a:pPr lvl="0"/>
            <a:r>
              <a:rPr lang="fi-FI"/>
              <a:t>Muokkaa tekstin perustyylejä napsauttamalla</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598" y="463550"/>
            <a:ext cx="1705144" cy="932251"/>
          </a:xfrm>
          <a:prstGeom prst="rect">
            <a:avLst/>
          </a:prstGeom>
        </p:spPr>
      </p:pic>
    </p:spTree>
    <p:extLst>
      <p:ext uri="{BB962C8B-B14F-4D97-AF65-F5344CB8AC3E}">
        <p14:creationId xmlns:p14="http://schemas.microsoft.com/office/powerpoint/2010/main" val="687420135"/>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_Thank you.">
    <p:bg>
      <p:bgPr>
        <a:solidFill>
          <a:schemeClr val="accent5"/>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727200" y="4968155"/>
            <a:ext cx="8642350" cy="1080223"/>
          </a:xfrm>
        </p:spPr>
        <p:txBody>
          <a:bodyPr anchor="b"/>
          <a:lstStyle>
            <a:lvl1pPr marL="0" indent="0" algn="ctr">
              <a:buFontTx/>
              <a:buNone/>
              <a:defRPr sz="2000">
                <a:solidFill>
                  <a:schemeClr val="bg1"/>
                </a:solidFill>
              </a:defRPr>
            </a:lvl1pPr>
            <a:lvl2pPr marL="357187" indent="0" algn="ctr">
              <a:buFontTx/>
              <a:buNone/>
              <a:defRPr sz="1800"/>
            </a:lvl2pPr>
            <a:lvl3pPr marL="714375" indent="0" algn="ctr">
              <a:buFontTx/>
              <a:buNone/>
              <a:defRPr sz="1600"/>
            </a:lvl3pPr>
            <a:lvl4pPr marL="1071562" indent="0" algn="ctr">
              <a:buFontTx/>
              <a:buNone/>
              <a:defRPr sz="1400"/>
            </a:lvl4pPr>
            <a:lvl5pPr marL="1438275" indent="0" algn="ctr">
              <a:buFontTx/>
              <a:buNone/>
              <a:defRPr sz="1400"/>
            </a:lvl5pPr>
          </a:lstStyle>
          <a:p>
            <a:pPr lvl="0"/>
            <a:r>
              <a:rPr lang="fi-FI"/>
              <a:t>Muokkaa tekstin perustyylejä napsauttamalla</a:t>
            </a:r>
          </a:p>
        </p:txBody>
      </p:sp>
      <p:sp>
        <p:nvSpPr>
          <p:cNvPr id="2" name="Date Placeholder 1"/>
          <p:cNvSpPr>
            <a:spLocks noGrp="1"/>
          </p:cNvSpPr>
          <p:nvPr>
            <p:ph type="dt" sz="half" idx="14"/>
          </p:nvPr>
        </p:nvSpPr>
        <p:spPr/>
        <p:txBody>
          <a:bodyPr/>
          <a:lstStyle>
            <a:lvl1pPr>
              <a:defRPr>
                <a:noFill/>
              </a:defRPr>
            </a:lvl1pPr>
          </a:lstStyle>
          <a:p>
            <a:fld id="{FA0D01D2-D0E8-4076-BCE7-6E1D2F87E5B3}"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9609" y="2559591"/>
            <a:ext cx="3279122" cy="1792791"/>
          </a:xfrm>
          <a:prstGeom prst="rect">
            <a:avLst/>
          </a:prstGeom>
        </p:spPr>
      </p:pic>
    </p:spTree>
    <p:extLst>
      <p:ext uri="{BB962C8B-B14F-4D97-AF65-F5344CB8AC3E}">
        <p14:creationId xmlns:p14="http://schemas.microsoft.com/office/powerpoint/2010/main" val="211775474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6_Thank you.">
    <p:bg>
      <p:bgPr>
        <a:solidFill>
          <a:schemeClr val="accent6"/>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727200" y="4968155"/>
            <a:ext cx="8642350" cy="1080223"/>
          </a:xfrm>
        </p:spPr>
        <p:txBody>
          <a:bodyPr anchor="b"/>
          <a:lstStyle>
            <a:lvl1pPr marL="0" indent="0" algn="ctr">
              <a:buFontTx/>
              <a:buNone/>
              <a:defRPr sz="2000">
                <a:solidFill>
                  <a:schemeClr val="bg1"/>
                </a:solidFill>
              </a:defRPr>
            </a:lvl1pPr>
            <a:lvl2pPr marL="357187" indent="0" algn="ctr">
              <a:buFontTx/>
              <a:buNone/>
              <a:defRPr sz="1800"/>
            </a:lvl2pPr>
            <a:lvl3pPr marL="714375" indent="0" algn="ctr">
              <a:buFontTx/>
              <a:buNone/>
              <a:defRPr sz="1600"/>
            </a:lvl3pPr>
            <a:lvl4pPr marL="1071562" indent="0" algn="ctr">
              <a:buFontTx/>
              <a:buNone/>
              <a:defRPr sz="1400"/>
            </a:lvl4pPr>
            <a:lvl5pPr marL="1438275" indent="0" algn="ctr">
              <a:buFontTx/>
              <a:buNone/>
              <a:defRPr sz="1400"/>
            </a:lvl5pPr>
          </a:lstStyle>
          <a:p>
            <a:pPr lvl="0"/>
            <a:r>
              <a:rPr lang="fi-FI"/>
              <a:t>Muokkaa tekstin perustyylejä napsauttamalla</a:t>
            </a:r>
          </a:p>
        </p:txBody>
      </p:sp>
      <p:sp>
        <p:nvSpPr>
          <p:cNvPr id="2" name="Date Placeholder 1"/>
          <p:cNvSpPr>
            <a:spLocks noGrp="1"/>
          </p:cNvSpPr>
          <p:nvPr>
            <p:ph type="dt" sz="half" idx="14"/>
          </p:nvPr>
        </p:nvSpPr>
        <p:spPr/>
        <p:txBody>
          <a:bodyPr/>
          <a:lstStyle>
            <a:lvl1pPr>
              <a:defRPr>
                <a:noFill/>
              </a:defRPr>
            </a:lvl1pPr>
          </a:lstStyle>
          <a:p>
            <a:fld id="{10D7D6C2-D7E2-48C3-A9C7-5D92E433F3DD}"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9609" y="2559591"/>
            <a:ext cx="3279122" cy="1792791"/>
          </a:xfrm>
          <a:prstGeom prst="rect">
            <a:avLst/>
          </a:prstGeom>
        </p:spPr>
      </p:pic>
    </p:spTree>
    <p:extLst>
      <p:ext uri="{BB962C8B-B14F-4D97-AF65-F5344CB8AC3E}">
        <p14:creationId xmlns:p14="http://schemas.microsoft.com/office/powerpoint/2010/main" val="6472347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lvl1pPr>
              <a:defRPr>
                <a:noFill/>
              </a:defRPr>
            </a:lvl1pPr>
          </a:lstStyle>
          <a:p>
            <a:fld id="{8556191D-129C-485F-AAB2-3EACD4BB2B8F}"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sp>
        <p:nvSpPr>
          <p:cNvPr id="8" name="Title 1"/>
          <p:cNvSpPr>
            <a:spLocks noGrp="1"/>
          </p:cNvSpPr>
          <p:nvPr>
            <p:ph type="ctrTitle"/>
          </p:nvPr>
        </p:nvSpPr>
        <p:spPr>
          <a:xfrm>
            <a:off x="1727200" y="1727795"/>
            <a:ext cx="8642350" cy="2232249"/>
          </a:xfrm>
        </p:spPr>
        <p:txBody>
          <a:bodyPr anchor="b" anchorCtr="0"/>
          <a:lstStyle>
            <a:lvl1pPr algn="ctr">
              <a:lnSpc>
                <a:spcPct val="85000"/>
              </a:lnSpc>
              <a:defRPr sz="3000" b="1">
                <a:solidFill>
                  <a:schemeClr val="bg1"/>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1727200" y="4104059"/>
            <a:ext cx="8642350" cy="1584772"/>
          </a:xfrm>
        </p:spPr>
        <p:txBody>
          <a:bodyPr/>
          <a:lstStyle>
            <a:lvl1pPr marL="0" indent="0" algn="ctr">
              <a:buFontTx/>
              <a:buNone/>
              <a:defRPr sz="1800">
                <a:solidFill>
                  <a:schemeClr val="bg1"/>
                </a:solidFill>
              </a:defRPr>
            </a:lvl1pPr>
          </a:lstStyle>
          <a:p>
            <a:pPr lvl="0"/>
            <a:r>
              <a:rPr lang="fi-FI"/>
              <a:t>Muokkaa tekstin perustyylejä napsauttamalla</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598" y="463550"/>
            <a:ext cx="1705144" cy="932251"/>
          </a:xfrm>
          <a:prstGeom prst="rect">
            <a:avLst/>
          </a:prstGeom>
        </p:spPr>
      </p:pic>
    </p:spTree>
    <p:extLst>
      <p:ext uri="{BB962C8B-B14F-4D97-AF65-F5344CB8AC3E}">
        <p14:creationId xmlns:p14="http://schemas.microsoft.com/office/powerpoint/2010/main" val="393597148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lvl1pPr>
              <a:defRPr>
                <a:noFill/>
              </a:defRPr>
            </a:lvl1pPr>
          </a:lstStyle>
          <a:p>
            <a:fld id="{548737EA-BDCC-4963-8240-098E4E084EBA}"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sp>
        <p:nvSpPr>
          <p:cNvPr id="8" name="Title 1"/>
          <p:cNvSpPr>
            <a:spLocks noGrp="1"/>
          </p:cNvSpPr>
          <p:nvPr>
            <p:ph type="ctrTitle"/>
          </p:nvPr>
        </p:nvSpPr>
        <p:spPr>
          <a:xfrm>
            <a:off x="1727200" y="1727795"/>
            <a:ext cx="8642350" cy="2232249"/>
          </a:xfrm>
        </p:spPr>
        <p:txBody>
          <a:bodyPr anchor="b" anchorCtr="0"/>
          <a:lstStyle>
            <a:lvl1pPr algn="ctr">
              <a:lnSpc>
                <a:spcPct val="85000"/>
              </a:lnSpc>
              <a:defRPr sz="3000" b="1">
                <a:solidFill>
                  <a:schemeClr val="bg1"/>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1727200" y="4104059"/>
            <a:ext cx="8642350" cy="1584772"/>
          </a:xfrm>
        </p:spPr>
        <p:txBody>
          <a:bodyPr/>
          <a:lstStyle>
            <a:lvl1pPr marL="0" indent="0" algn="ctr">
              <a:buFontTx/>
              <a:buNone/>
              <a:defRPr sz="1800">
                <a:solidFill>
                  <a:schemeClr val="bg1"/>
                </a:solidFill>
              </a:defRPr>
            </a:lvl1pPr>
          </a:lstStyle>
          <a:p>
            <a:pPr lvl="0"/>
            <a:r>
              <a:rPr lang="fi-FI"/>
              <a:t>Muokkaa tekstin perustyylejä napsauttamalla</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598" y="463550"/>
            <a:ext cx="1705144" cy="932251"/>
          </a:xfrm>
          <a:prstGeom prst="rect">
            <a:avLst/>
          </a:prstGeom>
        </p:spPr>
      </p:pic>
    </p:spTree>
    <p:extLst>
      <p:ext uri="{BB962C8B-B14F-4D97-AF65-F5344CB8AC3E}">
        <p14:creationId xmlns:p14="http://schemas.microsoft.com/office/powerpoint/2010/main" val="5615538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lvl1pPr>
              <a:defRPr>
                <a:noFill/>
              </a:defRPr>
            </a:lvl1pPr>
          </a:lstStyle>
          <a:p>
            <a:fld id="{CB777DD0-5E37-45BD-9C9D-23E52B195DAC}"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sp>
        <p:nvSpPr>
          <p:cNvPr id="8" name="Title 1"/>
          <p:cNvSpPr>
            <a:spLocks noGrp="1"/>
          </p:cNvSpPr>
          <p:nvPr>
            <p:ph type="ctrTitle"/>
          </p:nvPr>
        </p:nvSpPr>
        <p:spPr>
          <a:xfrm>
            <a:off x="1727200" y="1727795"/>
            <a:ext cx="8642350" cy="2232249"/>
          </a:xfrm>
        </p:spPr>
        <p:txBody>
          <a:bodyPr anchor="b" anchorCtr="0"/>
          <a:lstStyle>
            <a:lvl1pPr algn="ctr">
              <a:lnSpc>
                <a:spcPct val="85000"/>
              </a:lnSpc>
              <a:defRPr sz="3000" b="1">
                <a:solidFill>
                  <a:schemeClr val="bg1"/>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1727200" y="4104059"/>
            <a:ext cx="8642350" cy="1584772"/>
          </a:xfrm>
        </p:spPr>
        <p:txBody>
          <a:bodyPr/>
          <a:lstStyle>
            <a:lvl1pPr marL="0" indent="0" algn="ctr">
              <a:buFontTx/>
              <a:buNone/>
              <a:defRPr sz="1800">
                <a:solidFill>
                  <a:schemeClr val="bg1"/>
                </a:solidFill>
              </a:defRPr>
            </a:lvl1pPr>
          </a:lstStyle>
          <a:p>
            <a:pPr lvl="0"/>
            <a:r>
              <a:rPr lang="fi-FI"/>
              <a:t>Muokkaa tekstin perustyylejä napsauttamalla</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598" y="463550"/>
            <a:ext cx="1705144" cy="932251"/>
          </a:xfrm>
          <a:prstGeom prst="rect">
            <a:avLst/>
          </a:prstGeom>
        </p:spPr>
      </p:pic>
    </p:spTree>
    <p:extLst>
      <p:ext uri="{BB962C8B-B14F-4D97-AF65-F5344CB8AC3E}">
        <p14:creationId xmlns:p14="http://schemas.microsoft.com/office/powerpoint/2010/main" val="10511450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p:bg>
      <p:bgPr>
        <a:solidFill>
          <a:schemeClr val="accent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lvl1pPr>
              <a:defRPr>
                <a:noFill/>
              </a:defRPr>
            </a:lvl1pPr>
          </a:lstStyle>
          <a:p>
            <a:fld id="{C9A614CC-06AA-43CA-8CAB-BD4C5E671514}" type="datetime3">
              <a:rPr lang="en-US" smtClean="0"/>
              <a:t>15 September 2022</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Presentation name</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8BA1D61E-DCAC-4F3F-A9E2-B5195B305580}" type="slidenum">
              <a:rPr lang="fi-FI" smtClean="0"/>
              <a:pPr/>
              <a:t>‹#›</a:t>
            </a:fld>
            <a:endParaRPr lang="fi-FI" dirty="0"/>
          </a:p>
        </p:txBody>
      </p:sp>
      <p:sp>
        <p:nvSpPr>
          <p:cNvPr id="8" name="Title 1"/>
          <p:cNvSpPr>
            <a:spLocks noGrp="1"/>
          </p:cNvSpPr>
          <p:nvPr>
            <p:ph type="ctrTitle"/>
          </p:nvPr>
        </p:nvSpPr>
        <p:spPr>
          <a:xfrm>
            <a:off x="1727200" y="1727795"/>
            <a:ext cx="8642350" cy="2232249"/>
          </a:xfrm>
        </p:spPr>
        <p:txBody>
          <a:bodyPr anchor="b" anchorCtr="0"/>
          <a:lstStyle>
            <a:lvl1pPr algn="ctr">
              <a:lnSpc>
                <a:spcPct val="85000"/>
              </a:lnSpc>
              <a:defRPr sz="3000" b="1">
                <a:solidFill>
                  <a:schemeClr val="bg1"/>
                </a:solidFill>
              </a:defRPr>
            </a:lvl1pPr>
          </a:lstStyle>
          <a:p>
            <a:r>
              <a:rPr lang="fi-FI"/>
              <a:t>Muokkaa ots. perustyyl. napsautt.</a:t>
            </a:r>
            <a:endParaRPr lang="fi-FI" dirty="0"/>
          </a:p>
        </p:txBody>
      </p:sp>
      <p:sp>
        <p:nvSpPr>
          <p:cNvPr id="9" name="Text Placeholder 14"/>
          <p:cNvSpPr>
            <a:spLocks noGrp="1"/>
          </p:cNvSpPr>
          <p:nvPr>
            <p:ph type="body" sz="quarter" idx="13"/>
          </p:nvPr>
        </p:nvSpPr>
        <p:spPr>
          <a:xfrm>
            <a:off x="1727200" y="4104059"/>
            <a:ext cx="8642350" cy="1584772"/>
          </a:xfrm>
        </p:spPr>
        <p:txBody>
          <a:bodyPr/>
          <a:lstStyle>
            <a:lvl1pPr marL="0" indent="0" algn="ctr">
              <a:buFontTx/>
              <a:buNone/>
              <a:defRPr sz="1800">
                <a:solidFill>
                  <a:schemeClr val="bg1"/>
                </a:solidFill>
              </a:defRPr>
            </a:lvl1pPr>
          </a:lstStyle>
          <a:p>
            <a:pPr lvl="0"/>
            <a:r>
              <a:rPr lang="fi-FI"/>
              <a:t>Muokkaa tekstin perustyylejä napsauttamalla</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598" y="463550"/>
            <a:ext cx="1705144" cy="932251"/>
          </a:xfrm>
          <a:prstGeom prst="rect">
            <a:avLst/>
          </a:prstGeom>
        </p:spPr>
      </p:pic>
    </p:spTree>
    <p:extLst>
      <p:ext uri="{BB962C8B-B14F-4D97-AF65-F5344CB8AC3E}">
        <p14:creationId xmlns:p14="http://schemas.microsoft.com/office/powerpoint/2010/main" val="30139682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ivider A">
    <p:spTree>
      <p:nvGrpSpPr>
        <p:cNvPr id="1" name=""/>
        <p:cNvGrpSpPr/>
        <p:nvPr/>
      </p:nvGrpSpPr>
      <p:grpSpPr>
        <a:xfrm>
          <a:off x="0" y="0"/>
          <a:ext cx="0" cy="0"/>
          <a:chOff x="0" y="0"/>
          <a:chExt cx="0" cy="0"/>
        </a:xfrm>
      </p:grpSpPr>
      <p:sp>
        <p:nvSpPr>
          <p:cNvPr id="3" name="Rectangle 2"/>
          <p:cNvSpPr/>
          <p:nvPr userDrawn="1"/>
        </p:nvSpPr>
        <p:spPr>
          <a:xfrm rot="2700000">
            <a:off x="3672905" y="1031860"/>
            <a:ext cx="4824536" cy="4824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Date Placeholder 1"/>
          <p:cNvSpPr>
            <a:spLocks noGrp="1"/>
          </p:cNvSpPr>
          <p:nvPr>
            <p:ph type="dt" sz="half" idx="10"/>
          </p:nvPr>
        </p:nvSpPr>
        <p:spPr/>
        <p:txBody>
          <a:bodyPr/>
          <a:lstStyle>
            <a:lvl1pPr>
              <a:defRPr>
                <a:noFill/>
              </a:defRPr>
            </a:lvl1pPr>
          </a:lstStyle>
          <a:p>
            <a:fld id="{8CE468C0-9A18-45C7-B776-1C73B5E286B1}" type="datetime3">
              <a:rPr lang="en-US" smtClean="0"/>
              <a:t>15 September 2022</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Presentation name</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8BA1D61E-DCAC-4F3F-A9E2-B5195B305580}" type="slidenum">
              <a:rPr lang="fi-FI" smtClean="0"/>
              <a:pPr/>
              <a:t>‹#›</a:t>
            </a:fld>
            <a:endParaRPr lang="fi-FI" dirty="0"/>
          </a:p>
        </p:txBody>
      </p:sp>
      <p:sp>
        <p:nvSpPr>
          <p:cNvPr id="53" name="Footer Placeholder 6"/>
          <p:cNvSpPr txBox="1">
            <a:spLocks/>
          </p:cNvSpPr>
          <p:nvPr userDrawn="1"/>
        </p:nvSpPr>
        <p:spPr>
          <a:xfrm>
            <a:off x="432545" y="6408315"/>
            <a:ext cx="9071817" cy="143296"/>
          </a:xfrm>
          <a:prstGeom prst="rect">
            <a:avLst/>
          </a:prstGeom>
        </p:spPr>
        <p:txBody>
          <a:bodyPr vert="horz" lIns="36000" tIns="36000" rIns="36000" bIns="36000" rtlCol="0" anchor="ctr" anchorCtr="0">
            <a:noAutofit/>
          </a:bodyPr>
          <a:lstStyle>
            <a:defPPr>
              <a:defRPr lang="fi-FI"/>
            </a:defPPr>
            <a:lvl1pPr marL="0" algn="l" defTabSz="914400" rtl="0" eaLnBrk="1" latinLnBrk="0" hangingPunct="1">
              <a:defRPr sz="900" kern="1200" spc="-4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noFill/>
              </a:rPr>
              <a:t>Presentation name</a:t>
            </a:r>
            <a:endParaRPr lang="fi-FI" dirty="0">
              <a:noFill/>
            </a:endParaRPr>
          </a:p>
        </p:txBody>
      </p:sp>
      <p:sp>
        <p:nvSpPr>
          <p:cNvPr id="9" name="Rectangle 8"/>
          <p:cNvSpPr/>
          <p:nvPr userDrawn="1"/>
        </p:nvSpPr>
        <p:spPr>
          <a:xfrm rot="2700000">
            <a:off x="1663077" y="2385634"/>
            <a:ext cx="2116992" cy="2116992"/>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userDrawn="1"/>
        </p:nvSpPr>
        <p:spPr>
          <a:xfrm rot="2700000">
            <a:off x="8318269" y="2385634"/>
            <a:ext cx="2116992" cy="2116992"/>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itle 1"/>
          <p:cNvSpPr>
            <a:spLocks noGrp="1"/>
          </p:cNvSpPr>
          <p:nvPr>
            <p:ph type="ctrTitle"/>
          </p:nvPr>
        </p:nvSpPr>
        <p:spPr>
          <a:xfrm>
            <a:off x="1727200" y="1223739"/>
            <a:ext cx="8642350" cy="2232249"/>
          </a:xfrm>
        </p:spPr>
        <p:txBody>
          <a:bodyPr anchor="b" anchorCtr="0"/>
          <a:lstStyle>
            <a:lvl1pPr algn="ctr">
              <a:lnSpc>
                <a:spcPct val="85000"/>
              </a:lnSpc>
              <a:defRPr sz="4000" b="1">
                <a:solidFill>
                  <a:schemeClr val="tx2"/>
                </a:solidFill>
              </a:defRPr>
            </a:lvl1pPr>
          </a:lstStyle>
          <a:p>
            <a:r>
              <a:rPr lang="fi-FI"/>
              <a:t>Muokkaa ots. perustyyl. napsautt.</a:t>
            </a:r>
            <a:endParaRPr lang="fi-FI" dirty="0"/>
          </a:p>
        </p:txBody>
      </p:sp>
      <p:sp>
        <p:nvSpPr>
          <p:cNvPr id="13" name="Text Placeholder 14"/>
          <p:cNvSpPr>
            <a:spLocks noGrp="1"/>
          </p:cNvSpPr>
          <p:nvPr>
            <p:ph type="body" sz="quarter" idx="13"/>
          </p:nvPr>
        </p:nvSpPr>
        <p:spPr>
          <a:xfrm>
            <a:off x="1727200" y="3600003"/>
            <a:ext cx="8642350" cy="1584772"/>
          </a:xfrm>
        </p:spPr>
        <p:txBody>
          <a:bodyPr/>
          <a:lstStyle>
            <a:lvl1pPr marL="0" indent="0" algn="ctr">
              <a:buFontTx/>
              <a:buNone/>
              <a:defRPr sz="2000">
                <a:solidFill>
                  <a:schemeClr val="tx2"/>
                </a:solidFill>
              </a:defRPr>
            </a:lvl1pPr>
          </a:lstStyle>
          <a:p>
            <a:pPr lvl="0"/>
            <a:r>
              <a:rPr lang="fi-FI"/>
              <a:t>Muokkaa tekstin perustyylejä napsauttamalla</a:t>
            </a:r>
          </a:p>
        </p:txBody>
      </p:sp>
    </p:spTree>
    <p:extLst>
      <p:ext uri="{BB962C8B-B14F-4D97-AF65-F5344CB8AC3E}">
        <p14:creationId xmlns:p14="http://schemas.microsoft.com/office/powerpoint/2010/main" val="205546909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546" y="360363"/>
            <a:ext cx="11233248" cy="1066520"/>
          </a:xfrm>
          <a:prstGeom prst="rect">
            <a:avLst/>
          </a:prstGeom>
        </p:spPr>
        <p:txBody>
          <a:bodyPr vert="horz" lIns="36000" tIns="36000" rIns="36000" bIns="36000" rtlCol="0" anchor="t" anchorCtr="0">
            <a:noAutofit/>
          </a:bodyPr>
          <a:lstStyle/>
          <a:p>
            <a:r>
              <a:rPr lang="fi-FI"/>
              <a:t>Muokkaa ots. perustyyl. napsautt.</a:t>
            </a:r>
            <a:endParaRPr lang="fi-FI" dirty="0"/>
          </a:p>
        </p:txBody>
      </p:sp>
      <p:sp>
        <p:nvSpPr>
          <p:cNvPr id="3" name="Text Placeholder 2"/>
          <p:cNvSpPr>
            <a:spLocks noGrp="1"/>
          </p:cNvSpPr>
          <p:nvPr>
            <p:ph type="body" idx="1"/>
          </p:nvPr>
        </p:nvSpPr>
        <p:spPr>
          <a:xfrm>
            <a:off x="432545" y="1727200"/>
            <a:ext cx="10441160" cy="4321175"/>
          </a:xfrm>
          <a:prstGeom prst="rect">
            <a:avLst/>
          </a:prstGeom>
        </p:spPr>
        <p:txBody>
          <a:bodyPr vert="horz" lIns="36000" tIns="36000" rIns="36000" bIns="3600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7" name="Date Placeholder 3"/>
          <p:cNvSpPr>
            <a:spLocks noGrp="1"/>
          </p:cNvSpPr>
          <p:nvPr>
            <p:ph type="dt" sz="half" idx="2"/>
          </p:nvPr>
        </p:nvSpPr>
        <p:spPr>
          <a:xfrm>
            <a:off x="860485" y="6480323"/>
            <a:ext cx="1299954" cy="144016"/>
          </a:xfrm>
          <a:prstGeom prst="rect">
            <a:avLst/>
          </a:prstGeom>
        </p:spPr>
        <p:txBody>
          <a:bodyPr vert="horz" lIns="36000" tIns="36000" rIns="36000" bIns="36000" rtlCol="0" anchor="ctr" anchorCtr="0">
            <a:noAutofit/>
          </a:bodyPr>
          <a:lstStyle>
            <a:lvl1pPr algn="l">
              <a:defRPr sz="700" spc="-40" baseline="0">
                <a:solidFill>
                  <a:srgbClr val="30123A"/>
                </a:solidFill>
              </a:defRPr>
            </a:lvl1pPr>
          </a:lstStyle>
          <a:p>
            <a:fld id="{BDC92E0C-DAA5-4B0E-9D8F-19203B159040}" type="datetime3">
              <a:rPr lang="en-US" smtClean="0"/>
              <a:t>15 September 2022</a:t>
            </a:fld>
            <a:endParaRPr lang="fi-FI" dirty="0"/>
          </a:p>
        </p:txBody>
      </p:sp>
      <p:sp>
        <p:nvSpPr>
          <p:cNvPr id="48" name="Footer Placeholder 4"/>
          <p:cNvSpPr>
            <a:spLocks noGrp="1"/>
          </p:cNvSpPr>
          <p:nvPr>
            <p:ph type="ftr" sz="quarter" idx="3"/>
          </p:nvPr>
        </p:nvSpPr>
        <p:spPr>
          <a:xfrm>
            <a:off x="2160439" y="6480323"/>
            <a:ext cx="6480324" cy="144016"/>
          </a:xfrm>
          <a:prstGeom prst="rect">
            <a:avLst/>
          </a:prstGeom>
        </p:spPr>
        <p:txBody>
          <a:bodyPr vert="horz" lIns="36000" tIns="36000" rIns="36000" bIns="36000" rtlCol="0" anchor="ctr" anchorCtr="0">
            <a:noAutofit/>
          </a:bodyPr>
          <a:lstStyle>
            <a:lvl1pPr algn="l">
              <a:defRPr sz="700" spc="-40" baseline="0">
                <a:solidFill>
                  <a:srgbClr val="30123A"/>
                </a:solidFill>
              </a:defRPr>
            </a:lvl1pPr>
          </a:lstStyle>
          <a:p>
            <a:r>
              <a:rPr lang="fi-FI" dirty="0"/>
              <a:t>Presentation name</a:t>
            </a:r>
          </a:p>
        </p:txBody>
      </p:sp>
      <p:sp>
        <p:nvSpPr>
          <p:cNvPr id="49" name="Slide Number Placeholder 5"/>
          <p:cNvSpPr>
            <a:spLocks noGrp="1"/>
          </p:cNvSpPr>
          <p:nvPr>
            <p:ph type="sldNum" sz="quarter" idx="4"/>
          </p:nvPr>
        </p:nvSpPr>
        <p:spPr>
          <a:xfrm>
            <a:off x="431800" y="6481043"/>
            <a:ext cx="428212" cy="143296"/>
          </a:xfrm>
          <a:prstGeom prst="rect">
            <a:avLst/>
          </a:prstGeom>
        </p:spPr>
        <p:txBody>
          <a:bodyPr vert="horz" lIns="36000" tIns="36000" rIns="36000" bIns="36000" rtlCol="0" anchor="ctr" anchorCtr="0">
            <a:noAutofit/>
          </a:bodyPr>
          <a:lstStyle>
            <a:lvl1pPr algn="l">
              <a:defRPr sz="700" spc="-40" baseline="0">
                <a:solidFill>
                  <a:srgbClr val="30123A"/>
                </a:solidFill>
              </a:defRPr>
            </a:lvl1pPr>
          </a:lstStyle>
          <a:p>
            <a:fld id="{8BA1D61E-DCAC-4F3F-A9E2-B5195B305580}" type="slidenum">
              <a:rPr lang="fi-FI" smtClean="0"/>
              <a:pPr/>
              <a:t>‹#›</a:t>
            </a:fld>
            <a:endParaRPr lang="fi-FI" dirty="0"/>
          </a:p>
        </p:txBody>
      </p:sp>
      <p:pic>
        <p:nvPicPr>
          <p:cNvPr id="8" name="Picture 7"/>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9881776" y="6323931"/>
            <a:ext cx="1863635" cy="350627"/>
          </a:xfrm>
          <a:prstGeom prst="rect">
            <a:avLst/>
          </a:prstGeom>
        </p:spPr>
      </p:pic>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866" r:id="rId1"/>
    <p:sldLayoutId id="2147483865" r:id="rId2"/>
    <p:sldLayoutId id="2147483873" r:id="rId3"/>
    <p:sldLayoutId id="2147483874" r:id="rId4"/>
    <p:sldLayoutId id="2147483875" r:id="rId5"/>
    <p:sldLayoutId id="2147483876" r:id="rId6"/>
    <p:sldLayoutId id="2147483877" r:id="rId7"/>
    <p:sldLayoutId id="2147483878" r:id="rId8"/>
    <p:sldLayoutId id="2147483649" r:id="rId9"/>
    <p:sldLayoutId id="2147483864" r:id="rId10"/>
    <p:sldLayoutId id="2147483885" r:id="rId11"/>
    <p:sldLayoutId id="2147483879" r:id="rId12"/>
    <p:sldLayoutId id="2147483886" r:id="rId13"/>
    <p:sldLayoutId id="2147483880" r:id="rId14"/>
    <p:sldLayoutId id="2147483887" r:id="rId15"/>
    <p:sldLayoutId id="2147483881" r:id="rId16"/>
    <p:sldLayoutId id="2147483888" r:id="rId17"/>
    <p:sldLayoutId id="2147483882" r:id="rId18"/>
    <p:sldLayoutId id="2147483889" r:id="rId19"/>
    <p:sldLayoutId id="2147483883" r:id="rId20"/>
    <p:sldLayoutId id="2147483890" r:id="rId21"/>
    <p:sldLayoutId id="2147483884" r:id="rId22"/>
    <p:sldLayoutId id="2147483891" r:id="rId23"/>
    <p:sldLayoutId id="2147483650" r:id="rId24"/>
    <p:sldLayoutId id="2147483659" r:id="rId25"/>
    <p:sldLayoutId id="2147483652" r:id="rId26"/>
    <p:sldLayoutId id="2147483653" r:id="rId27"/>
    <p:sldLayoutId id="2147483660" r:id="rId28"/>
    <p:sldLayoutId id="2147483662" r:id="rId29"/>
    <p:sldLayoutId id="2147483665" r:id="rId30"/>
    <p:sldLayoutId id="2147483723" r:id="rId31"/>
    <p:sldLayoutId id="2147483654" r:id="rId32"/>
    <p:sldLayoutId id="2147483655" r:id="rId33"/>
    <p:sldLayoutId id="2147483791" r:id="rId34"/>
    <p:sldLayoutId id="2147483664" r:id="rId35"/>
    <p:sldLayoutId id="2147483867" r:id="rId36"/>
    <p:sldLayoutId id="2147483868" r:id="rId37"/>
    <p:sldLayoutId id="2147483869" r:id="rId38"/>
    <p:sldLayoutId id="2147483870" r:id="rId39"/>
    <p:sldLayoutId id="2147483871" r:id="rId40"/>
    <p:sldLayoutId id="2147483872" r:id="rId41"/>
  </p:sldLayoutIdLst>
  <p:transition spd="med">
    <p:fade/>
  </p:transition>
  <p:hf sldNum="0" hdr="0" ftr="0" dt="0"/>
  <p:txStyles>
    <p:titleStyle>
      <a:lvl1pPr algn="l" defTabSz="914400" rtl="0" eaLnBrk="1" latinLnBrk="0" hangingPunct="1">
        <a:lnSpc>
          <a:spcPct val="95000"/>
        </a:lnSpc>
        <a:spcBef>
          <a:spcPct val="0"/>
        </a:spcBef>
        <a:buNone/>
        <a:defRPr sz="3000" b="1" kern="1200" spc="-40" baseline="0">
          <a:solidFill>
            <a:schemeClr val="tx1"/>
          </a:solidFill>
          <a:latin typeface="+mj-lt"/>
          <a:ea typeface="+mj-ea"/>
          <a:cs typeface="+mj-cs"/>
        </a:defRPr>
      </a:lvl1pPr>
    </p:titleStyle>
    <p:bodyStyle>
      <a:lvl1pPr marL="357188" indent="-357188" algn="l" defTabSz="914400" rtl="0" eaLnBrk="1" latinLnBrk="0" hangingPunct="1">
        <a:spcBef>
          <a:spcPts val="0"/>
        </a:spcBef>
        <a:spcAft>
          <a:spcPts val="600"/>
        </a:spcAft>
        <a:buFont typeface="Wingdings" pitchFamily="2" charset="2"/>
        <a:buChar char="§"/>
        <a:defRPr sz="2000" kern="1200" spc="-40" baseline="0">
          <a:solidFill>
            <a:schemeClr val="tx1"/>
          </a:solidFill>
          <a:latin typeface="+mn-lt"/>
          <a:ea typeface="+mn-ea"/>
          <a:cs typeface="+mn-cs"/>
        </a:defRPr>
      </a:lvl1pPr>
      <a:lvl2pPr marL="714375" indent="-357188" algn="l" defTabSz="914400" rtl="0" eaLnBrk="1" latinLnBrk="0" hangingPunct="1">
        <a:spcBef>
          <a:spcPts val="0"/>
        </a:spcBef>
        <a:spcAft>
          <a:spcPts val="600"/>
        </a:spcAft>
        <a:buFont typeface="Arial" pitchFamily="34" charset="0"/>
        <a:buChar char="–"/>
        <a:defRPr sz="1800" kern="1200" spc="-40" baseline="0">
          <a:solidFill>
            <a:schemeClr val="tx1"/>
          </a:solidFill>
          <a:latin typeface="+mn-lt"/>
          <a:ea typeface="+mn-ea"/>
          <a:cs typeface="+mn-cs"/>
        </a:defRPr>
      </a:lvl2pPr>
      <a:lvl3pPr marL="1071563" indent="-357188" algn="l" defTabSz="914400" rtl="0" eaLnBrk="1" latinLnBrk="0" hangingPunct="1">
        <a:spcBef>
          <a:spcPts val="0"/>
        </a:spcBef>
        <a:spcAft>
          <a:spcPts val="600"/>
        </a:spcAft>
        <a:buFont typeface="Wingdings" pitchFamily="2" charset="2"/>
        <a:buChar char="§"/>
        <a:defRPr sz="1600" kern="1200" spc="-40" baseline="0">
          <a:solidFill>
            <a:schemeClr val="tx1"/>
          </a:solidFill>
          <a:latin typeface="+mn-lt"/>
          <a:ea typeface="+mn-ea"/>
          <a:cs typeface="+mn-cs"/>
        </a:defRPr>
      </a:lvl3pPr>
      <a:lvl4pPr marL="1438275" indent="-366713" algn="l" defTabSz="914400" rtl="0" eaLnBrk="1" latinLnBrk="0" hangingPunct="1">
        <a:spcBef>
          <a:spcPts val="0"/>
        </a:spcBef>
        <a:spcAft>
          <a:spcPts val="600"/>
        </a:spcAft>
        <a:buFont typeface="Arial" pitchFamily="34" charset="0"/>
        <a:buChar char="–"/>
        <a:defRPr sz="1400" kern="1200" spc="-40" baseline="0">
          <a:solidFill>
            <a:schemeClr val="tx1"/>
          </a:solidFill>
          <a:latin typeface="+mn-lt"/>
          <a:ea typeface="+mn-ea"/>
          <a:cs typeface="+mn-cs"/>
        </a:defRPr>
      </a:lvl4pPr>
      <a:lvl5pPr marL="1795463" indent="-357188" algn="l" defTabSz="914400" rtl="0" eaLnBrk="1" latinLnBrk="0" hangingPunct="1">
        <a:spcBef>
          <a:spcPts val="0"/>
        </a:spcBef>
        <a:spcAft>
          <a:spcPts val="600"/>
        </a:spcAft>
        <a:buFont typeface="Wingdings" pitchFamily="2" charset="2"/>
        <a:buChar char="§"/>
        <a:defRPr sz="1400" kern="1200" spc="-4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02/leap.1270" TargetMode="External"/><Relationship Id="rId2" Type="http://schemas.openxmlformats.org/officeDocument/2006/relationships/hyperlink" Target="https://doi.org/10.23847/isbn.9789525995190" TargetMode="External"/><Relationship Id="rId1" Type="http://schemas.openxmlformats.org/officeDocument/2006/relationships/slideLayout" Target="../slideLayouts/slideLayout25.xml"/><Relationship Id="rId4" Type="http://schemas.openxmlformats.org/officeDocument/2006/relationships/hyperlink" Target="https://unesdoc.unesco.org/ark:/48223/pf0000379949.locale=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23847/tsv.219"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577" y="1727795"/>
            <a:ext cx="10801200" cy="1584773"/>
          </a:xfrm>
        </p:spPr>
        <p:txBody>
          <a:bodyPr/>
          <a:lstStyle/>
          <a:p>
            <a:pPr>
              <a:lnSpc>
                <a:spcPct val="107000"/>
              </a:lnSpc>
              <a:spcAft>
                <a:spcPts val="800"/>
              </a:spcAft>
            </a:pPr>
            <a:r>
              <a:rPr lang="en-US" sz="4400" dirty="0">
                <a:effectLst/>
                <a:latin typeface="Calibri" panose="020F0502020204030204" pitchFamily="34" charset="0"/>
                <a:ea typeface="Calibri" panose="020F0502020204030204" pitchFamily="34" charset="0"/>
                <a:cs typeface="Calibri" panose="020F0502020204030204" pitchFamily="34" charset="0"/>
              </a:rPr>
              <a:t>How society publishers practice open science beyond open access publishing?</a:t>
            </a:r>
            <a:endParaRPr lang="fi-FI"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p:cNvSpPr>
            <a:spLocks noGrp="1"/>
          </p:cNvSpPr>
          <p:nvPr>
            <p:ph type="body" sz="quarter" idx="13"/>
          </p:nvPr>
        </p:nvSpPr>
        <p:spPr/>
        <p:txBody>
          <a:bodyPr/>
          <a:lstStyle/>
          <a:p>
            <a:r>
              <a:rPr lang="fi-FI" sz="2800" dirty="0"/>
              <a:t>Elina Late &amp; </a:t>
            </a:r>
            <a:r>
              <a:rPr lang="fi-FI" sz="2800"/>
              <a:t>Janne Pölönen</a:t>
            </a:r>
          </a:p>
          <a:p>
            <a:endParaRPr lang="fi-FI" sz="2800" dirty="0"/>
          </a:p>
          <a:p>
            <a:r>
              <a:rPr lang="fi-FI" sz="2800" dirty="0" err="1"/>
              <a:t>Pubmet</a:t>
            </a:r>
            <a:r>
              <a:rPr lang="fi-FI" sz="2800" dirty="0"/>
              <a:t> </a:t>
            </a:r>
            <a:r>
              <a:rPr lang="fi-FI" sz="2800" dirty="0" err="1"/>
              <a:t>conference</a:t>
            </a:r>
            <a:r>
              <a:rPr lang="fi-FI" sz="2800" dirty="0"/>
              <a:t> 2022</a:t>
            </a:r>
            <a:endParaRPr lang="en-US" sz="2800" dirty="0"/>
          </a:p>
        </p:txBody>
      </p:sp>
    </p:spTree>
    <p:extLst>
      <p:ext uri="{BB962C8B-B14F-4D97-AF65-F5344CB8AC3E}">
        <p14:creationId xmlns:p14="http://schemas.microsoft.com/office/powerpoint/2010/main" val="256073126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AA931EC-130C-B62D-1CEE-654004B57B22}"/>
              </a:ext>
            </a:extLst>
          </p:cNvPr>
          <p:cNvSpPr>
            <a:spLocks noGrp="1"/>
          </p:cNvSpPr>
          <p:nvPr>
            <p:ph idx="1"/>
          </p:nvPr>
        </p:nvSpPr>
        <p:spPr>
          <a:xfrm>
            <a:off x="432544" y="1943819"/>
            <a:ext cx="11449273" cy="4595632"/>
          </a:xfrm>
        </p:spPr>
        <p:txBody>
          <a:bodyPr/>
          <a:lstStyle/>
          <a:p>
            <a:r>
              <a:rPr lang="en-US" sz="2400" b="0" i="0" u="none" strike="noStrike" dirty="0">
                <a:solidFill>
                  <a:schemeClr val="bg2"/>
                </a:solidFill>
                <a:effectLst/>
              </a:rPr>
              <a:t>The results show that </a:t>
            </a:r>
          </a:p>
          <a:p>
            <a:pPr lvl="1"/>
            <a:r>
              <a:rPr lang="en-US" sz="2000" b="0" i="0" u="none" strike="noStrike" dirty="0">
                <a:solidFill>
                  <a:schemeClr val="bg2"/>
                </a:solidFill>
                <a:effectLst/>
              </a:rPr>
              <a:t>society publishers take up elements of open scientific knowledge most often related with open scholarly publications.</a:t>
            </a:r>
          </a:p>
          <a:p>
            <a:pPr lvl="1"/>
            <a:r>
              <a:rPr lang="en-US" sz="2000" dirty="0">
                <a:solidFill>
                  <a:schemeClr val="accent6"/>
                </a:solidFill>
                <a:effectLst/>
                <a:ea typeface="Calibri" panose="020F0502020204030204" pitchFamily="34" charset="0"/>
              </a:rPr>
              <a:t>adopting the practices are cumulative. OA publishers are more likely to take up other elements of open scholarly knowledge. </a:t>
            </a:r>
          </a:p>
          <a:p>
            <a:r>
              <a:rPr lang="en-US" sz="2400" dirty="0">
                <a:solidFill>
                  <a:schemeClr val="accent2"/>
                </a:solidFill>
              </a:rPr>
              <a:t>New survey shows that the membership considers, in addition to the traditional forms of operation, such as networking, publications and events, the promotion of responsible science to be an important task of societies.</a:t>
            </a:r>
          </a:p>
          <a:p>
            <a:pPr lvl="1"/>
            <a:r>
              <a:rPr lang="en-US" sz="2000" dirty="0">
                <a:solidFill>
                  <a:schemeClr val="accent2"/>
                </a:solidFill>
              </a:rPr>
              <a:t>Openness of research-based knowledge, influence on science policy and society, the defending of researchers and the promotion of research integrity and responsible assessment.</a:t>
            </a:r>
          </a:p>
          <a:p>
            <a:pPr lvl="1"/>
            <a:r>
              <a:rPr lang="en-US" sz="2000" dirty="0">
                <a:solidFill>
                  <a:schemeClr val="accent2"/>
                </a:solidFill>
              </a:rPr>
              <a:t>Vast majority of 1500 respondents agreed fully or partially with the statement that is important task of societies to promote the openness of research-based knowledge (92%) or to publish research free of charge to the readers (83%).</a:t>
            </a:r>
            <a:endParaRPr lang="fi-FI" sz="2000" dirty="0">
              <a:solidFill>
                <a:schemeClr val="accent2"/>
              </a:solidFill>
            </a:endParaRPr>
          </a:p>
        </p:txBody>
      </p:sp>
      <p:sp>
        <p:nvSpPr>
          <p:cNvPr id="3" name="Otsikko 2">
            <a:extLst>
              <a:ext uri="{FF2B5EF4-FFF2-40B4-BE49-F238E27FC236}">
                <a16:creationId xmlns:a16="http://schemas.microsoft.com/office/drawing/2014/main" id="{CC59D461-1BBC-7ED2-6905-05E415A7342B}"/>
              </a:ext>
            </a:extLst>
          </p:cNvPr>
          <p:cNvSpPr>
            <a:spLocks noGrp="1"/>
          </p:cNvSpPr>
          <p:nvPr>
            <p:ph type="title"/>
          </p:nvPr>
        </p:nvSpPr>
        <p:spPr/>
        <p:txBody>
          <a:bodyPr/>
          <a:lstStyle/>
          <a:p>
            <a:r>
              <a:rPr lang="fi-FI" sz="3200" dirty="0" err="1"/>
              <a:t>Conclusions</a:t>
            </a:r>
            <a:endParaRPr lang="fi-FI" sz="3200" dirty="0"/>
          </a:p>
        </p:txBody>
      </p:sp>
    </p:spTree>
    <p:extLst>
      <p:ext uri="{BB962C8B-B14F-4D97-AF65-F5344CB8AC3E}">
        <p14:creationId xmlns:p14="http://schemas.microsoft.com/office/powerpoint/2010/main" val="379782628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295399"/>
            <a:ext cx="8929737" cy="5112916"/>
          </a:xfrm>
        </p:spPr>
        <p:txBody>
          <a:bodyPr/>
          <a:lstStyle/>
          <a:p>
            <a:r>
              <a:rPr lang="pt-BR" sz="1800" b="0" i="0" u="none" strike="noStrike" dirty="0">
                <a:effectLst/>
              </a:rPr>
              <a:t>Delicado, A., Rego, R., Conceição, C.P., Pereira, I., &amp; Junqueira, L. (2014). What roles for scientific associations in contemporary science?. </a:t>
            </a:r>
            <a:r>
              <a:rPr lang="pt-BR" sz="1800" b="0" i="1" u="none" strike="noStrike" dirty="0">
                <a:effectLst/>
              </a:rPr>
              <a:t>Minerva</a:t>
            </a:r>
            <a:r>
              <a:rPr lang="pt-BR" sz="1800" b="0" i="0" u="none" strike="noStrike" dirty="0">
                <a:effectLst/>
              </a:rPr>
              <a:t> 52 (4), 439–-465. </a:t>
            </a:r>
            <a:endParaRPr lang="en-US" sz="1800" b="0" i="0" u="none" strike="noStrike" dirty="0">
              <a:effectLst/>
            </a:endParaRPr>
          </a:p>
          <a:p>
            <a:r>
              <a:rPr lang="en-US" sz="1800" b="0" i="0" u="none" strike="noStrike" dirty="0">
                <a:effectLst/>
              </a:rPr>
              <a:t>Fyfe, A. (2021). Self-help for learned journals: Scientific societies and the commerce of publishing in the 1950s. </a:t>
            </a:r>
            <a:r>
              <a:rPr lang="en-US" sz="1800" b="0" i="1" u="none" strike="noStrike" dirty="0">
                <a:effectLst/>
              </a:rPr>
              <a:t>History of Science</a:t>
            </a:r>
            <a:r>
              <a:rPr lang="en-US" sz="1800" b="0" i="0" u="none" strike="noStrike" dirty="0">
                <a:effectLst/>
              </a:rPr>
              <a:t>.</a:t>
            </a:r>
            <a:endParaRPr lang="fi-FI" sz="1800" dirty="0">
              <a:effectLst/>
              <a:ea typeface="Times New Roman" panose="02020603050405020304" pitchFamily="18" charset="0"/>
            </a:endParaRPr>
          </a:p>
          <a:p>
            <a:r>
              <a:rPr lang="fi-FI" sz="1800" dirty="0">
                <a:effectLst/>
                <a:ea typeface="Times New Roman" panose="02020603050405020304" pitchFamily="18" charset="0"/>
              </a:rPr>
              <a:t>Korkeamäki, L., Late, E., Pölönen, J., Ryynänen-Karjalainen, L. &amp; Syrjämäki, S. (2019). </a:t>
            </a:r>
            <a:r>
              <a:rPr lang="en-US" sz="1800" dirty="0">
                <a:effectLst/>
                <a:ea typeface="Times New Roman" panose="02020603050405020304" pitchFamily="18" charset="0"/>
              </a:rPr>
              <a:t>Learned societies in Finland 2018. Federation of Finnish learned societies, web publication 8. </a:t>
            </a:r>
            <a:r>
              <a:rPr lang="fi-FI" sz="1800" dirty="0" err="1">
                <a:effectLst/>
                <a:ea typeface="Times New Roman" panose="02020603050405020304" pitchFamily="18" charset="0"/>
              </a:rPr>
              <a:t>Available</a:t>
            </a:r>
            <a:r>
              <a:rPr lang="fi-FI" sz="1800" dirty="0">
                <a:effectLst/>
                <a:ea typeface="Times New Roman" panose="02020603050405020304" pitchFamily="18" charset="0"/>
              </a:rPr>
              <a:t> at: </a:t>
            </a:r>
            <a:r>
              <a:rPr lang="fi-FI" sz="1800"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https://doi.org/10.23847/isbn.9789525995190</a:t>
            </a:r>
            <a:endParaRPr lang="fi-FI" sz="1800" dirty="0">
              <a:effectLst/>
              <a:ea typeface="Times New Roman" panose="02020603050405020304" pitchFamily="18" charset="0"/>
            </a:endParaRPr>
          </a:p>
          <a:p>
            <a:r>
              <a:rPr lang="fi-FI" sz="1800" dirty="0">
                <a:effectLst/>
                <a:ea typeface="Times New Roman" panose="02020603050405020304" pitchFamily="18" charset="0"/>
              </a:rPr>
              <a:t>Late, E., Korkeamäki, L., Pölönen, J., &amp; Syrjämäki, S. (2020). </a:t>
            </a:r>
            <a:r>
              <a:rPr lang="en-US" sz="1800" dirty="0">
                <a:effectLst/>
                <a:ea typeface="Times New Roman" panose="02020603050405020304" pitchFamily="18" charset="0"/>
              </a:rPr>
              <a:t>The role of learned societies in national scholarly publishing. Learned Publishing, 33(1), 5-13. </a:t>
            </a:r>
            <a:r>
              <a:rPr lang="en-US" sz="1800" u="sng"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https://doi.org/10.1002/leap.1270</a:t>
            </a:r>
            <a:endParaRPr lang="en-US" sz="1800" u="sng" dirty="0">
              <a:effectLst/>
              <a:ea typeface="Times New Roman" panose="02020603050405020304" pitchFamily="18" charset="0"/>
            </a:endParaRPr>
          </a:p>
          <a:p>
            <a:r>
              <a:rPr lang="en-GB" sz="1800" dirty="0">
                <a:effectLst/>
                <a:ea typeface="Calibri" panose="020F0502020204030204" pitchFamily="34" charset="0"/>
              </a:rPr>
              <a:t>Late, E., Pölönen, J., Pylvänäinen, E. (2022). </a:t>
            </a:r>
            <a:r>
              <a:rPr lang="en-US" sz="1800" dirty="0">
                <a:effectLst/>
                <a:ea typeface="Calibri" panose="020F0502020204030204" pitchFamily="34" charset="0"/>
              </a:rPr>
              <a:t>Learned Societies and Responsible Research. Results of the survey for the TSV member societies. Federation of Finnish learned societies, web publication 11. Available at: https://doi.org/10.23847/tsv.219 </a:t>
            </a:r>
          </a:p>
          <a:p>
            <a:r>
              <a:rPr lang="fi-FI" sz="1800" b="0" i="0" u="none" strike="noStrike" dirty="0">
                <a:effectLst/>
              </a:rPr>
              <a:t>UNESCO (2021). UNESCO </a:t>
            </a:r>
            <a:r>
              <a:rPr lang="fi-FI" sz="1800" b="0" i="0" u="none" strike="noStrike" dirty="0" err="1">
                <a:effectLst/>
              </a:rPr>
              <a:t>Recommendation</a:t>
            </a:r>
            <a:r>
              <a:rPr lang="fi-FI" sz="1800" b="0" i="0" u="none" strike="noStrike" dirty="0">
                <a:effectLst/>
              </a:rPr>
              <a:t> on Open Science. </a:t>
            </a:r>
            <a:r>
              <a:rPr lang="fi-FI" sz="1800" b="0" i="0" u="none" strike="noStrike" dirty="0" err="1">
                <a:effectLst/>
              </a:rPr>
              <a:t>Available</a:t>
            </a:r>
            <a:r>
              <a:rPr lang="fi-FI" sz="1800" b="0" i="0" u="none" strike="noStrike" dirty="0">
                <a:effectLst/>
              </a:rPr>
              <a:t> at: </a:t>
            </a:r>
            <a:r>
              <a:rPr lang="fi-FI" sz="1800" b="0" i="0" u="sng" strike="noStrike" dirty="0">
                <a:effectLst/>
                <a:hlinkClick r:id="rId4">
                  <a:extLst>
                    <a:ext uri="{A12FA001-AC4F-418D-AE19-62706E023703}">
                      <ahyp:hlinkClr xmlns:ahyp="http://schemas.microsoft.com/office/drawing/2018/hyperlinkcolor" val="tx"/>
                    </a:ext>
                  </a:extLst>
                </a:hlinkClick>
              </a:rPr>
              <a:t>https://unesdoc.unesco.org/ark:/48223/pf0000379949.locale=en</a:t>
            </a:r>
            <a:endParaRPr lang="en-US" sz="1800" dirty="0">
              <a:effectLst/>
              <a:ea typeface="Calibri" panose="020F0502020204030204" pitchFamily="34" charset="0"/>
            </a:endParaRPr>
          </a:p>
          <a:p>
            <a:r>
              <a:rPr lang="en-US" sz="1800" b="0" i="0" u="none" strike="noStrike" dirty="0">
                <a:effectLst/>
              </a:rPr>
              <a:t>Ware, M. &amp; </a:t>
            </a:r>
            <a:r>
              <a:rPr lang="en-US" sz="1800" b="0" i="0" u="none" strike="noStrike" dirty="0" err="1">
                <a:effectLst/>
              </a:rPr>
              <a:t>Mabe</a:t>
            </a:r>
            <a:r>
              <a:rPr lang="en-US" sz="1800" b="0" i="0" u="none" strike="noStrike" dirty="0">
                <a:effectLst/>
              </a:rPr>
              <a:t>, M. (2015). The STM report: An overview of scientific and scholarly journal publishing. Available at: https://digitalcommons.unl.edu/scholcom/9/ </a:t>
            </a:r>
            <a:endParaRPr lang="fi-FI" sz="1800" dirty="0">
              <a:effectLst/>
              <a:ea typeface="Calibri" panose="020F0502020204030204" pitchFamily="34" charset="0"/>
            </a:endParaRPr>
          </a:p>
          <a:p>
            <a:endParaRPr lang="fi-FI" sz="2800" dirty="0"/>
          </a:p>
        </p:txBody>
      </p:sp>
      <p:sp>
        <p:nvSpPr>
          <p:cNvPr id="2" name="Title 1"/>
          <p:cNvSpPr>
            <a:spLocks noGrp="1"/>
          </p:cNvSpPr>
          <p:nvPr>
            <p:ph type="title"/>
          </p:nvPr>
        </p:nvSpPr>
        <p:spPr>
          <a:xfrm>
            <a:off x="432546" y="360363"/>
            <a:ext cx="11233248" cy="719360"/>
          </a:xfrm>
        </p:spPr>
        <p:txBody>
          <a:bodyPr/>
          <a:lstStyle/>
          <a:p>
            <a:r>
              <a:rPr lang="fi-FI" sz="3200" dirty="0" err="1"/>
              <a:t>References</a:t>
            </a:r>
            <a:endParaRPr lang="fi-FI" sz="3200" dirty="0"/>
          </a:p>
        </p:txBody>
      </p:sp>
    </p:spTree>
    <p:extLst>
      <p:ext uri="{BB962C8B-B14F-4D97-AF65-F5344CB8AC3E}">
        <p14:creationId xmlns:p14="http://schemas.microsoft.com/office/powerpoint/2010/main" val="146347894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Elina.Late@tsv.fi</a:t>
            </a:r>
          </a:p>
        </p:txBody>
      </p:sp>
    </p:spTree>
    <p:extLst>
      <p:ext uri="{BB962C8B-B14F-4D97-AF65-F5344CB8AC3E}">
        <p14:creationId xmlns:p14="http://schemas.microsoft.com/office/powerpoint/2010/main" val="130694100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5A98815-0AE6-6F14-C232-4316C007CCB5}"/>
              </a:ext>
            </a:extLst>
          </p:cNvPr>
          <p:cNvSpPr>
            <a:spLocks noGrp="1"/>
          </p:cNvSpPr>
          <p:nvPr>
            <p:ph idx="1"/>
          </p:nvPr>
        </p:nvSpPr>
        <p:spPr>
          <a:xfrm>
            <a:off x="460460" y="1426883"/>
            <a:ext cx="9045093" cy="4837416"/>
          </a:xfrm>
        </p:spPr>
        <p:txBody>
          <a:bodyPr/>
          <a:lstStyle/>
          <a:p>
            <a:r>
              <a:rPr lang="en-GB" sz="2400" dirty="0">
                <a:ea typeface="Calibri" panose="020F0502020204030204" pitchFamily="34" charset="0"/>
              </a:rPr>
              <a:t>N</a:t>
            </a:r>
            <a:r>
              <a:rPr lang="en-GB" sz="2400" dirty="0">
                <a:effectLst/>
                <a:ea typeface="Calibri" panose="020F0502020204030204" pitchFamily="34" charset="0"/>
              </a:rPr>
              <a:t>on-profit organisations often run by volunteers promoting and disseminating research in their discipline</a:t>
            </a:r>
          </a:p>
          <a:p>
            <a:pPr lvl="1"/>
            <a:r>
              <a:rPr lang="en-GB" sz="2000" dirty="0">
                <a:effectLst/>
                <a:ea typeface="Calibri" panose="020F0502020204030204" pitchFamily="34" charset="0"/>
                <a:cs typeface="Times New Roman" panose="02020603050405020304" pitchFamily="18" charset="0"/>
              </a:rPr>
              <a:t>Also known as scholarly/scientific societies/associations</a:t>
            </a:r>
            <a:endParaRPr lang="en-GB" sz="2000" dirty="0">
              <a:effectLst/>
              <a:ea typeface="Calibri" panose="020F0502020204030204" pitchFamily="34" charset="0"/>
            </a:endParaRPr>
          </a:p>
          <a:p>
            <a:r>
              <a:rPr lang="en-US" sz="2400" dirty="0"/>
              <a:t>Europe is estimated to have 9000 societies</a:t>
            </a:r>
          </a:p>
          <a:p>
            <a:r>
              <a:rPr lang="en-US" sz="2400" b="0" i="0" u="none" strike="noStrike" dirty="0">
                <a:effectLst/>
              </a:rPr>
              <a:t>Federation of Finnish Learned Societies has 297 member societies </a:t>
            </a:r>
            <a:endParaRPr lang="en-GB" sz="2400" dirty="0"/>
          </a:p>
          <a:p>
            <a:r>
              <a:rPr lang="en-GB" sz="2400" dirty="0"/>
              <a:t>The role of societies as national publishers is significant</a:t>
            </a:r>
          </a:p>
          <a:p>
            <a:pPr lvl="1"/>
            <a:r>
              <a:rPr lang="en-GB" sz="2000" dirty="0"/>
              <a:t>70% of Finnish journals published by the societies (in national languages)</a:t>
            </a:r>
          </a:p>
          <a:p>
            <a:r>
              <a:rPr lang="fi-FI" sz="2400" dirty="0"/>
              <a:t>Studies on </a:t>
            </a:r>
            <a:r>
              <a:rPr lang="fi-FI" sz="2400" dirty="0" err="1"/>
              <a:t>Learned</a:t>
            </a:r>
            <a:r>
              <a:rPr lang="fi-FI" sz="2400" dirty="0"/>
              <a:t> </a:t>
            </a:r>
            <a:r>
              <a:rPr lang="fi-FI" sz="2400" dirty="0" err="1"/>
              <a:t>Societies</a:t>
            </a:r>
            <a:r>
              <a:rPr lang="fi-FI" sz="2400" dirty="0"/>
              <a:t> in Finland:</a:t>
            </a:r>
          </a:p>
          <a:p>
            <a:pPr lvl="1"/>
            <a:r>
              <a:rPr lang="fi-FI" sz="2000" i="1" dirty="0" err="1"/>
              <a:t>Learned</a:t>
            </a:r>
            <a:r>
              <a:rPr lang="fi-FI" sz="2000" i="1" dirty="0"/>
              <a:t> </a:t>
            </a:r>
            <a:r>
              <a:rPr lang="fi-FI" sz="2000" i="1" dirty="0" err="1"/>
              <a:t>Societies</a:t>
            </a:r>
            <a:r>
              <a:rPr lang="fi-FI" sz="2000" i="1" dirty="0"/>
              <a:t> in Finland 2018 </a:t>
            </a:r>
            <a:r>
              <a:rPr lang="fi-FI" sz="2000" dirty="0"/>
              <a:t>(2019)</a:t>
            </a:r>
          </a:p>
          <a:p>
            <a:pPr lvl="1"/>
            <a:r>
              <a:rPr lang="fi-FI" sz="2000" i="1" dirty="0" err="1"/>
              <a:t>Learned</a:t>
            </a:r>
            <a:r>
              <a:rPr lang="fi-FI" sz="2000" i="1" dirty="0"/>
              <a:t> </a:t>
            </a:r>
            <a:r>
              <a:rPr lang="fi-FI" sz="2000" i="1" dirty="0" err="1"/>
              <a:t>Societies</a:t>
            </a:r>
            <a:r>
              <a:rPr lang="fi-FI" sz="2000" i="1" dirty="0"/>
              <a:t> and </a:t>
            </a:r>
            <a:r>
              <a:rPr lang="fi-FI" sz="2000" i="1" dirty="0" err="1"/>
              <a:t>Responsible</a:t>
            </a:r>
            <a:r>
              <a:rPr lang="fi-FI" sz="2000" i="1" dirty="0"/>
              <a:t> Research </a:t>
            </a:r>
            <a:r>
              <a:rPr lang="fi-FI" sz="2000" dirty="0"/>
              <a:t>(2022)</a:t>
            </a:r>
          </a:p>
          <a:p>
            <a:pPr lvl="1"/>
            <a:r>
              <a:rPr lang="fi-FI" sz="2000" i="1" dirty="0" err="1"/>
              <a:t>Who</a:t>
            </a:r>
            <a:r>
              <a:rPr lang="fi-FI" sz="2000" i="1" dirty="0"/>
              <a:t> </a:t>
            </a:r>
            <a:r>
              <a:rPr lang="fi-FI" sz="2000" i="1" dirty="0" err="1"/>
              <a:t>are</a:t>
            </a:r>
            <a:r>
              <a:rPr lang="fi-FI" sz="2000" i="1" dirty="0"/>
              <a:t> </a:t>
            </a:r>
            <a:r>
              <a:rPr lang="fi-FI" sz="2000" i="1" dirty="0" err="1"/>
              <a:t>the</a:t>
            </a:r>
            <a:r>
              <a:rPr lang="fi-FI" sz="2000" i="1" dirty="0"/>
              <a:t> </a:t>
            </a:r>
            <a:r>
              <a:rPr lang="fi-FI" sz="2000" i="1" dirty="0" err="1"/>
              <a:t>members</a:t>
            </a:r>
            <a:r>
              <a:rPr lang="fi-FI" sz="2000" i="1" dirty="0"/>
              <a:t> of </a:t>
            </a:r>
            <a:r>
              <a:rPr lang="fi-FI" sz="2000" i="1" dirty="0" err="1"/>
              <a:t>Learned</a:t>
            </a:r>
            <a:r>
              <a:rPr lang="fi-FI" sz="2000" i="1" dirty="0"/>
              <a:t> </a:t>
            </a:r>
            <a:r>
              <a:rPr lang="fi-FI" sz="2000" i="1" dirty="0" err="1"/>
              <a:t>Socities</a:t>
            </a:r>
            <a:r>
              <a:rPr lang="fi-FI" sz="2000" i="1" dirty="0"/>
              <a:t>?</a:t>
            </a:r>
            <a:r>
              <a:rPr lang="fi-FI" sz="2000" dirty="0"/>
              <a:t> (2022)</a:t>
            </a:r>
          </a:p>
        </p:txBody>
      </p:sp>
      <p:sp>
        <p:nvSpPr>
          <p:cNvPr id="3" name="Otsikko 2">
            <a:extLst>
              <a:ext uri="{FF2B5EF4-FFF2-40B4-BE49-F238E27FC236}">
                <a16:creationId xmlns:a16="http://schemas.microsoft.com/office/drawing/2014/main" id="{759EB3C4-9C00-3323-8AE1-771794E0EAB9}"/>
              </a:ext>
            </a:extLst>
          </p:cNvPr>
          <p:cNvSpPr>
            <a:spLocks noGrp="1"/>
          </p:cNvSpPr>
          <p:nvPr>
            <p:ph type="title"/>
          </p:nvPr>
        </p:nvSpPr>
        <p:spPr/>
        <p:txBody>
          <a:bodyPr/>
          <a:lstStyle/>
          <a:p>
            <a:r>
              <a:rPr lang="fi-FI" sz="3200" dirty="0" err="1"/>
              <a:t>Learned</a:t>
            </a:r>
            <a:r>
              <a:rPr lang="fi-FI" sz="3200" dirty="0"/>
              <a:t> </a:t>
            </a:r>
            <a:r>
              <a:rPr lang="fi-FI" sz="3200" dirty="0" err="1"/>
              <a:t>societies</a:t>
            </a:r>
            <a:r>
              <a:rPr lang="fi-FI" sz="3200" dirty="0"/>
              <a:t> as </a:t>
            </a:r>
            <a:r>
              <a:rPr lang="fi-FI" sz="3200" dirty="0" err="1"/>
              <a:t>publishers</a:t>
            </a:r>
            <a:endParaRPr lang="fi-FI" sz="2800" dirty="0"/>
          </a:p>
        </p:txBody>
      </p:sp>
    </p:spTree>
    <p:extLst>
      <p:ext uri="{BB962C8B-B14F-4D97-AF65-F5344CB8AC3E}">
        <p14:creationId xmlns:p14="http://schemas.microsoft.com/office/powerpoint/2010/main" val="55935334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41B8029-4A81-E52A-E7F8-B9934FA2A3E4}"/>
              </a:ext>
            </a:extLst>
          </p:cNvPr>
          <p:cNvSpPr>
            <a:spLocks noGrp="1"/>
          </p:cNvSpPr>
          <p:nvPr>
            <p:ph type="title"/>
          </p:nvPr>
        </p:nvSpPr>
        <p:spPr/>
        <p:txBody>
          <a:bodyPr/>
          <a:lstStyle/>
          <a:p>
            <a:r>
              <a:rPr lang="fi-FI" sz="3200" dirty="0" err="1"/>
              <a:t>Activities</a:t>
            </a:r>
            <a:r>
              <a:rPr lang="fi-FI" sz="3200" dirty="0"/>
              <a:t> of </a:t>
            </a:r>
            <a:r>
              <a:rPr lang="fi-FI" sz="3200" dirty="0" err="1"/>
              <a:t>Learned</a:t>
            </a:r>
            <a:r>
              <a:rPr lang="fi-FI" sz="3200" dirty="0"/>
              <a:t> </a:t>
            </a:r>
            <a:r>
              <a:rPr lang="fi-FI" sz="3200" dirty="0" err="1"/>
              <a:t>Societies</a:t>
            </a:r>
            <a:r>
              <a:rPr lang="fi-FI" sz="3200" dirty="0"/>
              <a:t> in Finland 2021</a:t>
            </a:r>
          </a:p>
        </p:txBody>
      </p:sp>
      <p:graphicFrame>
        <p:nvGraphicFramePr>
          <p:cNvPr id="4" name="Sisällön paikkamerkki 3">
            <a:extLst>
              <a:ext uri="{FF2B5EF4-FFF2-40B4-BE49-F238E27FC236}">
                <a16:creationId xmlns:a16="http://schemas.microsoft.com/office/drawing/2014/main" id="{2D94B49A-EC9F-4521-98A0-5DE4E26346D4}"/>
              </a:ext>
            </a:extLst>
          </p:cNvPr>
          <p:cNvGraphicFramePr>
            <a:graphicFrameLocks noGrp="1"/>
          </p:cNvGraphicFramePr>
          <p:nvPr>
            <p:ph idx="1"/>
            <p:extLst>
              <p:ext uri="{D42A27DB-BD31-4B8C-83A1-F6EECF244321}">
                <p14:modId xmlns:p14="http://schemas.microsoft.com/office/powerpoint/2010/main" val="230684073"/>
              </p:ext>
            </p:extLst>
          </p:nvPr>
        </p:nvGraphicFramePr>
        <p:xfrm>
          <a:off x="144513" y="2002551"/>
          <a:ext cx="11953825" cy="4909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384086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537" y="1943819"/>
            <a:ext cx="10801200" cy="4536504"/>
          </a:xfrm>
        </p:spPr>
        <p:txBody>
          <a:bodyPr/>
          <a:lstStyle/>
          <a:p>
            <a:r>
              <a:rPr lang="en-US" dirty="0">
                <a:solidFill>
                  <a:schemeClr val="tx1">
                    <a:lumMod val="50000"/>
                  </a:schemeClr>
                </a:solidFill>
              </a:rPr>
              <a:t>Late, E., Pölönen, J., Pylvänäinen, E. (2022). </a:t>
            </a:r>
            <a:r>
              <a:rPr lang="en-US" i="1" dirty="0">
                <a:solidFill>
                  <a:schemeClr val="tx1">
                    <a:lumMod val="50000"/>
                  </a:schemeClr>
                </a:solidFill>
              </a:rPr>
              <a:t>Learned Societies and Responsible Research. Results of the survey for the TSV member societies. Federation of Finnish learned societies. </a:t>
            </a:r>
            <a:r>
              <a:rPr lang="en-US" dirty="0">
                <a:solidFill>
                  <a:schemeClr val="tx1">
                    <a:lumMod val="50000"/>
                  </a:schemeClr>
                </a:solidFill>
                <a:hlinkClick r:id="rId3"/>
              </a:rPr>
              <a:t>https://doi.org/10.23847/tsv.219</a:t>
            </a:r>
            <a:endParaRPr lang="en-US" dirty="0">
              <a:solidFill>
                <a:schemeClr val="tx1">
                  <a:lumMod val="50000"/>
                </a:schemeClr>
              </a:solidFill>
            </a:endParaRPr>
          </a:p>
          <a:p>
            <a:r>
              <a:rPr lang="en-GB" dirty="0">
                <a:solidFill>
                  <a:schemeClr val="tx1">
                    <a:lumMod val="50000"/>
                  </a:schemeClr>
                </a:solidFill>
              </a:rPr>
              <a:t>Research data:</a:t>
            </a:r>
          </a:p>
          <a:p>
            <a:pPr lvl="1"/>
            <a:r>
              <a:rPr lang="en-US" sz="2000" dirty="0">
                <a:solidFill>
                  <a:schemeClr val="tx1">
                    <a:lumMod val="50000"/>
                  </a:schemeClr>
                </a:solidFill>
              </a:rPr>
              <a:t>Survey by Federation of Finnish Learned Societies (TSV) to 297 member societies</a:t>
            </a:r>
          </a:p>
          <a:p>
            <a:pPr lvl="1"/>
            <a:r>
              <a:rPr lang="en-GB" sz="2000" dirty="0">
                <a:solidFill>
                  <a:schemeClr val="tx1">
                    <a:lumMod val="50000"/>
                  </a:schemeClr>
                </a:solidFill>
              </a:rPr>
              <a:t>116 member societies responded on practices related to open science, research ethics, research assessment and societal influencing</a:t>
            </a:r>
          </a:p>
          <a:p>
            <a:pPr lvl="1"/>
            <a:r>
              <a:rPr lang="en-GB" sz="2000" dirty="0">
                <a:solidFill>
                  <a:schemeClr val="tx1">
                    <a:lumMod val="50000"/>
                  </a:schemeClr>
                </a:solidFill>
              </a:rPr>
              <a:t>97 respondents are publishing societies, and are focus of this study</a:t>
            </a:r>
          </a:p>
          <a:p>
            <a:pPr algn="just"/>
            <a:r>
              <a:rPr lang="en-US" dirty="0">
                <a:solidFill>
                  <a:schemeClr val="tx1">
                    <a:lumMod val="50000"/>
                  </a:schemeClr>
                </a:solidFill>
                <a:effectLst/>
                <a:ea typeface="Times New Roman" panose="02020603050405020304" pitchFamily="18" charset="0"/>
              </a:rPr>
              <a:t>Research questions:</a:t>
            </a:r>
          </a:p>
          <a:p>
            <a:pPr lvl="1" algn="just"/>
            <a:r>
              <a:rPr lang="en-US" sz="2000" dirty="0">
                <a:solidFill>
                  <a:schemeClr val="tx1">
                    <a:lumMod val="50000"/>
                  </a:schemeClr>
                </a:solidFill>
                <a:effectLst/>
                <a:ea typeface="Times New Roman" panose="02020603050405020304" pitchFamily="18" charset="0"/>
              </a:rPr>
              <a:t>To what degree society publishers take up the practices of open scientific knowledge including open access to publications, open data and open education?</a:t>
            </a:r>
            <a:endParaRPr lang="fi-FI" sz="2000" dirty="0">
              <a:solidFill>
                <a:schemeClr val="tx1">
                  <a:lumMod val="50000"/>
                </a:schemeClr>
              </a:solidFill>
              <a:effectLst/>
              <a:ea typeface="Times New Roman" panose="02020603050405020304" pitchFamily="18" charset="0"/>
            </a:endParaRPr>
          </a:p>
          <a:p>
            <a:pPr lvl="1" algn="just"/>
            <a:r>
              <a:rPr lang="en-US" sz="2000" dirty="0">
                <a:solidFill>
                  <a:schemeClr val="tx1">
                    <a:lumMod val="50000"/>
                  </a:schemeClr>
                </a:solidFill>
                <a:effectLst/>
                <a:ea typeface="Times New Roman" panose="02020603050405020304" pitchFamily="18" charset="0"/>
              </a:rPr>
              <a:t>Are practices of open scientific knowledge cumulative? </a:t>
            </a:r>
          </a:p>
          <a:p>
            <a:endParaRPr lang="en-GB" dirty="0">
              <a:latin typeface="+mj-lt"/>
            </a:endParaRPr>
          </a:p>
          <a:p>
            <a:pPr marL="0" indent="0">
              <a:buNone/>
            </a:pPr>
            <a:endParaRPr lang="fi-FI" sz="1600" dirty="0"/>
          </a:p>
        </p:txBody>
      </p:sp>
      <p:sp>
        <p:nvSpPr>
          <p:cNvPr id="2" name="Title 1"/>
          <p:cNvSpPr>
            <a:spLocks noGrp="1"/>
          </p:cNvSpPr>
          <p:nvPr>
            <p:ph type="title"/>
          </p:nvPr>
        </p:nvSpPr>
        <p:spPr/>
        <p:txBody>
          <a:bodyPr/>
          <a:lstStyle/>
          <a:p>
            <a:r>
              <a:rPr lang="fi-FI" sz="3200" dirty="0" err="1"/>
              <a:t>Research</a:t>
            </a:r>
            <a:r>
              <a:rPr lang="fi-FI" sz="3200" dirty="0"/>
              <a:t> </a:t>
            </a:r>
            <a:r>
              <a:rPr lang="fi-FI" sz="3200" dirty="0" err="1"/>
              <a:t>setting</a:t>
            </a:r>
            <a:endParaRPr lang="fi-FI" sz="3200" dirty="0"/>
          </a:p>
        </p:txBody>
      </p:sp>
    </p:spTree>
    <p:extLst>
      <p:ext uri="{BB962C8B-B14F-4D97-AF65-F5344CB8AC3E}">
        <p14:creationId xmlns:p14="http://schemas.microsoft.com/office/powerpoint/2010/main" val="37773352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9BF1AAD-4C4C-6C26-59A9-DC09CF64B38F}"/>
              </a:ext>
            </a:extLst>
          </p:cNvPr>
          <p:cNvSpPr>
            <a:spLocks noGrp="1"/>
          </p:cNvSpPr>
          <p:nvPr>
            <p:ph idx="1"/>
          </p:nvPr>
        </p:nvSpPr>
        <p:spPr>
          <a:xfrm>
            <a:off x="432546" y="1727200"/>
            <a:ext cx="5760640" cy="5473203"/>
          </a:xfrm>
        </p:spPr>
        <p:txBody>
          <a:bodyPr/>
          <a:lstStyle/>
          <a:p>
            <a:pPr>
              <a:buFont typeface="+mj-lt"/>
              <a:buAutoNum type="arabicPeriod"/>
            </a:pPr>
            <a:r>
              <a:rPr lang="fi-FI" b="1" dirty="0" err="1">
                <a:solidFill>
                  <a:schemeClr val="accent3"/>
                </a:solidFill>
              </a:rPr>
              <a:t>Scientific</a:t>
            </a:r>
            <a:r>
              <a:rPr lang="fi-FI" b="1" dirty="0">
                <a:solidFill>
                  <a:schemeClr val="accent3"/>
                </a:solidFill>
              </a:rPr>
              <a:t> </a:t>
            </a:r>
            <a:r>
              <a:rPr lang="fi-FI" b="1" dirty="0" err="1">
                <a:solidFill>
                  <a:schemeClr val="accent3"/>
                </a:solidFill>
              </a:rPr>
              <a:t>publications</a:t>
            </a:r>
            <a:endParaRPr lang="fi-FI" b="1" dirty="0">
              <a:solidFill>
                <a:schemeClr val="accent3"/>
              </a:solidFill>
            </a:endParaRPr>
          </a:p>
          <a:p>
            <a:pPr marL="714375" lvl="2" fontAlgn="t">
              <a:lnSpc>
                <a:spcPct val="107000"/>
              </a:lnSpc>
              <a:spcAft>
                <a:spcPts val="800"/>
              </a:spcAft>
              <a:buFont typeface="+mj-lt"/>
              <a:buAutoNum type="arabicPeriod"/>
            </a:pPr>
            <a:r>
              <a:rPr lang="en-US" sz="1800" b="0" i="0" u="none" strike="noStrike" kern="1200" dirty="0">
                <a:solidFill>
                  <a:srgbClr val="4D4D4D"/>
                </a:solidFill>
                <a:effectLst/>
              </a:rPr>
              <a:t>Publish open access peer reviewed publications (gold, green, hybrid OA)</a:t>
            </a:r>
            <a:endParaRPr lang="fi-FI" sz="1800" b="0" i="0" u="none" strike="noStrike" dirty="0">
              <a:effectLst/>
            </a:endParaRPr>
          </a:p>
          <a:p>
            <a:pPr marL="714375" lvl="2" fontAlgn="t">
              <a:lnSpc>
                <a:spcPct val="107000"/>
              </a:lnSpc>
              <a:spcAft>
                <a:spcPts val="800"/>
              </a:spcAft>
              <a:buFont typeface="+mj-lt"/>
              <a:buAutoNum type="arabicPeriod"/>
            </a:pPr>
            <a:r>
              <a:rPr lang="en-US" sz="1800" b="0" i="0" u="none" strike="noStrike" kern="1200" dirty="0">
                <a:solidFill>
                  <a:srgbClr val="4D4D4D"/>
                </a:solidFill>
                <a:effectLst/>
              </a:rPr>
              <a:t>Define self-archiving policy for publications</a:t>
            </a:r>
            <a:endParaRPr lang="fi-FI" sz="1800" b="0" i="0" u="none" strike="noStrike" dirty="0">
              <a:effectLst/>
            </a:endParaRPr>
          </a:p>
          <a:p>
            <a:pPr marL="714375" lvl="2" fontAlgn="t">
              <a:lnSpc>
                <a:spcPct val="107000"/>
              </a:lnSpc>
              <a:spcAft>
                <a:spcPts val="800"/>
              </a:spcAft>
              <a:buFont typeface="+mj-lt"/>
              <a:buAutoNum type="arabicPeriod"/>
            </a:pPr>
            <a:r>
              <a:rPr lang="en-US" sz="1800" b="0" i="0" u="none" strike="noStrike" kern="1200" dirty="0">
                <a:solidFill>
                  <a:srgbClr val="4D4D4D"/>
                </a:solidFill>
                <a:effectLst/>
              </a:rPr>
              <a:t>Define data policy for publications</a:t>
            </a:r>
          </a:p>
          <a:p>
            <a:pPr marL="0" fontAlgn="t">
              <a:lnSpc>
                <a:spcPct val="107000"/>
              </a:lnSpc>
              <a:spcAft>
                <a:spcPts val="800"/>
              </a:spcAft>
              <a:buFont typeface="+mj-lt"/>
              <a:buAutoNum type="arabicPeriod"/>
            </a:pPr>
            <a:r>
              <a:rPr lang="en-US" b="1" dirty="0">
                <a:solidFill>
                  <a:schemeClr val="accent3"/>
                </a:solidFill>
              </a:rPr>
              <a:t>Open research data</a:t>
            </a:r>
          </a:p>
          <a:p>
            <a:pPr marL="714375" lvl="2" fontAlgn="t">
              <a:lnSpc>
                <a:spcPct val="107000"/>
              </a:lnSpc>
              <a:spcAft>
                <a:spcPts val="800"/>
              </a:spcAft>
              <a:buFont typeface="+mj-lt"/>
              <a:buAutoNum type="arabicPeriod" startAt="4"/>
            </a:pPr>
            <a:r>
              <a:rPr lang="en-US" sz="1800" b="0" i="0" u="none" strike="noStrike" kern="1200" dirty="0">
                <a:solidFill>
                  <a:srgbClr val="4D4D4D"/>
                </a:solidFill>
                <a:effectLst/>
              </a:rPr>
              <a:t>Provide open research data or metadata</a:t>
            </a:r>
            <a:endParaRPr lang="fi-FI" sz="1800" b="0" i="0" u="none" strike="noStrike" dirty="0">
              <a:effectLst/>
            </a:endParaRPr>
          </a:p>
          <a:p>
            <a:pPr marL="714375" lvl="2" fontAlgn="t">
              <a:lnSpc>
                <a:spcPct val="107000"/>
              </a:lnSpc>
              <a:spcAft>
                <a:spcPts val="800"/>
              </a:spcAft>
              <a:buFont typeface="+mj-lt"/>
              <a:buAutoNum type="arabicPeriod" startAt="4"/>
            </a:pPr>
            <a:r>
              <a:rPr lang="en-US" sz="1800" b="0" i="0" u="none" strike="noStrike" kern="1200" dirty="0">
                <a:solidFill>
                  <a:srgbClr val="4D4D4D"/>
                </a:solidFill>
                <a:effectLst/>
              </a:rPr>
              <a:t>Provide open research infrastructure</a:t>
            </a:r>
            <a:endParaRPr lang="fi-FI" sz="1800" b="0" i="0" u="none" strike="noStrike" dirty="0">
              <a:effectLst/>
            </a:endParaRPr>
          </a:p>
          <a:p>
            <a:pPr marL="714375" lvl="2" fontAlgn="t">
              <a:lnSpc>
                <a:spcPct val="107000"/>
              </a:lnSpc>
              <a:spcAft>
                <a:spcPts val="800"/>
              </a:spcAft>
              <a:buFont typeface="+mj-lt"/>
              <a:buAutoNum type="arabicPeriod" startAt="4"/>
            </a:pPr>
            <a:r>
              <a:rPr lang="en-US" sz="1800" b="0" i="0" u="none" strike="noStrike" kern="1200" dirty="0">
                <a:solidFill>
                  <a:srgbClr val="4D4D4D"/>
                </a:solidFill>
                <a:effectLst/>
              </a:rPr>
              <a:t>Provide training for opening research data</a:t>
            </a:r>
            <a:endParaRPr lang="en-US" sz="1800" dirty="0">
              <a:solidFill>
                <a:srgbClr val="4D4D4D"/>
              </a:solidFill>
            </a:endParaRPr>
          </a:p>
          <a:p>
            <a:pPr marL="0" fontAlgn="t">
              <a:lnSpc>
                <a:spcPct val="107000"/>
              </a:lnSpc>
              <a:spcAft>
                <a:spcPts val="800"/>
              </a:spcAft>
              <a:buFont typeface="+mj-lt"/>
              <a:buAutoNum type="arabicPeriod"/>
            </a:pPr>
            <a:r>
              <a:rPr lang="en-US" b="1" i="0" u="none" strike="noStrike" dirty="0">
                <a:solidFill>
                  <a:schemeClr val="accent3"/>
                </a:solidFill>
                <a:effectLst/>
              </a:rPr>
              <a:t>Open educational resources</a:t>
            </a:r>
          </a:p>
          <a:p>
            <a:pPr marL="714375" lvl="2" fontAlgn="t">
              <a:lnSpc>
                <a:spcPct val="107000"/>
              </a:lnSpc>
              <a:spcAft>
                <a:spcPts val="800"/>
              </a:spcAft>
              <a:buFont typeface="+mj-lt"/>
              <a:buAutoNum type="arabicPeriod" startAt="7"/>
            </a:pPr>
            <a:r>
              <a:rPr lang="en-US" sz="1800" b="0" i="0" u="none" strike="noStrike" kern="1200" dirty="0">
                <a:solidFill>
                  <a:srgbClr val="4D4D4D"/>
                </a:solidFill>
                <a:effectLst/>
              </a:rPr>
              <a:t>Provide open educational events</a:t>
            </a:r>
          </a:p>
          <a:p>
            <a:pPr marL="714375" lvl="2" fontAlgn="t">
              <a:lnSpc>
                <a:spcPct val="107000"/>
              </a:lnSpc>
              <a:spcAft>
                <a:spcPts val="800"/>
              </a:spcAft>
              <a:buFont typeface="+mj-lt"/>
              <a:buAutoNum type="arabicPeriod" startAt="7"/>
            </a:pPr>
            <a:r>
              <a:rPr lang="en-US" sz="1800" b="0" i="0" u="none" strike="noStrike" kern="1200" dirty="0">
                <a:solidFill>
                  <a:srgbClr val="4D4D4D"/>
                </a:solidFill>
                <a:effectLst/>
              </a:rPr>
              <a:t>Provide open educational materials</a:t>
            </a:r>
            <a:endParaRPr lang="fi-FI" sz="1800" b="0" i="0" u="none" strike="noStrike" dirty="0">
              <a:effectLst/>
            </a:endParaRPr>
          </a:p>
          <a:p>
            <a:pPr marL="714375" lvl="2" fontAlgn="t">
              <a:lnSpc>
                <a:spcPct val="107000"/>
              </a:lnSpc>
              <a:spcAft>
                <a:spcPts val="800"/>
              </a:spcAft>
              <a:buFont typeface="+mj-lt"/>
              <a:buAutoNum type="arabicPeriod" startAt="7"/>
            </a:pPr>
            <a:r>
              <a:rPr lang="en-US" sz="1800" b="0" i="0" u="none" strike="noStrike" kern="1200" dirty="0">
                <a:solidFill>
                  <a:srgbClr val="4D4D4D"/>
                </a:solidFill>
                <a:effectLst/>
              </a:rPr>
              <a:t>Provide training for open education</a:t>
            </a:r>
          </a:p>
        </p:txBody>
      </p:sp>
      <p:sp>
        <p:nvSpPr>
          <p:cNvPr id="3" name="Otsikko 2">
            <a:extLst>
              <a:ext uri="{FF2B5EF4-FFF2-40B4-BE49-F238E27FC236}">
                <a16:creationId xmlns:a16="http://schemas.microsoft.com/office/drawing/2014/main" id="{3056C2B1-A425-C0A9-903E-E4B2AD44CDB7}"/>
              </a:ext>
            </a:extLst>
          </p:cNvPr>
          <p:cNvSpPr>
            <a:spLocks noGrp="1"/>
          </p:cNvSpPr>
          <p:nvPr>
            <p:ph type="title"/>
          </p:nvPr>
        </p:nvSpPr>
        <p:spPr>
          <a:xfrm>
            <a:off x="432546" y="360363"/>
            <a:ext cx="6142641" cy="1066520"/>
          </a:xfrm>
        </p:spPr>
        <p:txBody>
          <a:bodyPr/>
          <a:lstStyle/>
          <a:p>
            <a:r>
              <a:rPr lang="en-US" sz="3200" dirty="0"/>
              <a:t>9</a:t>
            </a:r>
            <a:r>
              <a:rPr lang="en-US" sz="3200" i="0" u="none" strike="noStrike" dirty="0">
                <a:effectLst/>
              </a:rPr>
              <a:t> variables for open scholarly knowledge practices</a:t>
            </a:r>
            <a:endParaRPr lang="fi-FI" sz="2800" dirty="0"/>
          </a:p>
        </p:txBody>
      </p:sp>
      <p:pic>
        <p:nvPicPr>
          <p:cNvPr id="4" name="Kuva 3">
            <a:extLst>
              <a:ext uri="{FF2B5EF4-FFF2-40B4-BE49-F238E27FC236}">
                <a16:creationId xmlns:a16="http://schemas.microsoft.com/office/drawing/2014/main" id="{CFF00A8F-AC0B-57E8-9C13-CEAD8ED35F03}"/>
              </a:ext>
            </a:extLst>
          </p:cNvPr>
          <p:cNvPicPr>
            <a:picLocks noChangeAspect="1"/>
          </p:cNvPicPr>
          <p:nvPr/>
        </p:nvPicPr>
        <p:blipFill rotWithShape="1">
          <a:blip r:embed="rId3"/>
          <a:srcRect l="36691" t="38406" r="39274" b="7949"/>
          <a:stretch/>
        </p:blipFill>
        <p:spPr bwMode="auto">
          <a:xfrm>
            <a:off x="5905153" y="950533"/>
            <a:ext cx="4873560" cy="5961442"/>
          </a:xfrm>
          <a:prstGeom prst="rect">
            <a:avLst/>
          </a:prstGeom>
          <a:ln>
            <a:noFill/>
          </a:ln>
          <a:extLst>
            <a:ext uri="{53640926-AAD7-44D8-BBD7-CCE9431645EC}">
              <a14:shadowObscured xmlns:a14="http://schemas.microsoft.com/office/drawing/2010/main"/>
            </a:ext>
          </a:extLst>
        </p:spPr>
      </p:pic>
      <p:sp>
        <p:nvSpPr>
          <p:cNvPr id="5" name="Ellipsi 4">
            <a:extLst>
              <a:ext uri="{FF2B5EF4-FFF2-40B4-BE49-F238E27FC236}">
                <a16:creationId xmlns:a16="http://schemas.microsoft.com/office/drawing/2014/main" id="{86586B8E-7184-DE01-6FC0-5EF560E3A0D6}"/>
              </a:ext>
            </a:extLst>
          </p:cNvPr>
          <p:cNvSpPr/>
          <p:nvPr/>
        </p:nvSpPr>
        <p:spPr>
          <a:xfrm>
            <a:off x="5833145" y="777051"/>
            <a:ext cx="3312368" cy="226158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Tree>
    <p:extLst>
      <p:ext uri="{BB962C8B-B14F-4D97-AF65-F5344CB8AC3E}">
        <p14:creationId xmlns:p14="http://schemas.microsoft.com/office/powerpoint/2010/main" val="152884933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C3D3689-84C3-04CB-782F-6CD914FC4659}"/>
              </a:ext>
            </a:extLst>
          </p:cNvPr>
          <p:cNvSpPr>
            <a:spLocks noGrp="1"/>
          </p:cNvSpPr>
          <p:nvPr>
            <p:ph type="title"/>
          </p:nvPr>
        </p:nvSpPr>
        <p:spPr/>
        <p:txBody>
          <a:bodyPr/>
          <a:lstStyle/>
          <a:p>
            <a:r>
              <a:rPr lang="fi-FI" sz="3200" dirty="0" err="1"/>
              <a:t>Adopting</a:t>
            </a:r>
            <a:r>
              <a:rPr lang="fi-FI" sz="3200" dirty="0"/>
              <a:t> </a:t>
            </a:r>
            <a:r>
              <a:rPr lang="fi-FI" sz="3200" dirty="0" err="1"/>
              <a:t>elements</a:t>
            </a:r>
            <a:r>
              <a:rPr lang="fi-FI" sz="3200" dirty="0"/>
              <a:t> of open publishing</a:t>
            </a:r>
          </a:p>
        </p:txBody>
      </p:sp>
      <p:graphicFrame>
        <p:nvGraphicFramePr>
          <p:cNvPr id="7" name="Sisällön paikkamerkki 6">
            <a:extLst>
              <a:ext uri="{FF2B5EF4-FFF2-40B4-BE49-F238E27FC236}">
                <a16:creationId xmlns:a16="http://schemas.microsoft.com/office/drawing/2014/main" id="{20AA0236-A81D-4406-BB94-BA213C0481FE}"/>
              </a:ext>
            </a:extLst>
          </p:cNvPr>
          <p:cNvGraphicFramePr>
            <a:graphicFrameLocks noGrp="1"/>
          </p:cNvGraphicFramePr>
          <p:nvPr>
            <p:ph idx="1"/>
            <p:extLst>
              <p:ext uri="{D42A27DB-BD31-4B8C-83A1-F6EECF244321}">
                <p14:modId xmlns:p14="http://schemas.microsoft.com/office/powerpoint/2010/main" val="3450803097"/>
              </p:ext>
            </p:extLst>
          </p:nvPr>
        </p:nvGraphicFramePr>
        <p:xfrm>
          <a:off x="180516" y="1871811"/>
          <a:ext cx="11737304"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2">
            <a:extLst>
              <a:ext uri="{FF2B5EF4-FFF2-40B4-BE49-F238E27FC236}">
                <a16:creationId xmlns:a16="http://schemas.microsoft.com/office/drawing/2014/main" id="{CBB995A2-171C-CBE1-948C-AD84DD37C17C}"/>
              </a:ext>
            </a:extLst>
          </p:cNvPr>
          <p:cNvSpPr txBox="1">
            <a:spLocks/>
          </p:cNvSpPr>
          <p:nvPr/>
        </p:nvSpPr>
        <p:spPr>
          <a:xfrm>
            <a:off x="396541" y="5871127"/>
            <a:ext cx="11305255" cy="1360970"/>
          </a:xfrm>
          <a:prstGeom prst="rect">
            <a:avLst/>
          </a:prstGeom>
        </p:spPr>
        <p:txBody>
          <a:bodyPr vert="horz" lIns="36000" tIns="36000" rIns="36000" bIns="36000" rtlCol="0">
            <a:noAutofit/>
          </a:bodyPr>
          <a:lstStyle>
            <a:lvl1pPr marL="357188" indent="-357188" algn="l" defTabSz="914400" rtl="0" eaLnBrk="1" latinLnBrk="0" hangingPunct="1">
              <a:spcBef>
                <a:spcPts val="0"/>
              </a:spcBef>
              <a:spcAft>
                <a:spcPts val="600"/>
              </a:spcAft>
              <a:buFont typeface="Wingdings" pitchFamily="2" charset="2"/>
              <a:buChar char="§"/>
              <a:defRPr sz="2000" kern="1200" spc="-40" baseline="0">
                <a:solidFill>
                  <a:schemeClr val="tx1"/>
                </a:solidFill>
                <a:latin typeface="+mn-lt"/>
                <a:ea typeface="+mn-ea"/>
                <a:cs typeface="+mn-cs"/>
              </a:defRPr>
            </a:lvl1pPr>
            <a:lvl2pPr marL="714375" indent="-357188" algn="l" defTabSz="914400" rtl="0" eaLnBrk="1" latinLnBrk="0" hangingPunct="1">
              <a:spcBef>
                <a:spcPts val="0"/>
              </a:spcBef>
              <a:spcAft>
                <a:spcPts val="600"/>
              </a:spcAft>
              <a:buFont typeface="Arial" pitchFamily="34" charset="0"/>
              <a:buChar char="–"/>
              <a:defRPr sz="1800" kern="1200" spc="-40" baseline="0">
                <a:solidFill>
                  <a:schemeClr val="tx1"/>
                </a:solidFill>
                <a:latin typeface="+mn-lt"/>
                <a:ea typeface="+mn-ea"/>
                <a:cs typeface="+mn-cs"/>
              </a:defRPr>
            </a:lvl2pPr>
            <a:lvl3pPr marL="1071563" indent="-357188" algn="l" defTabSz="914400" rtl="0" eaLnBrk="1" latinLnBrk="0" hangingPunct="1">
              <a:spcBef>
                <a:spcPts val="0"/>
              </a:spcBef>
              <a:spcAft>
                <a:spcPts val="600"/>
              </a:spcAft>
              <a:buFont typeface="Wingdings" pitchFamily="2" charset="2"/>
              <a:buChar char="§"/>
              <a:defRPr sz="1600" kern="1200" spc="-40" baseline="0">
                <a:solidFill>
                  <a:schemeClr val="tx1"/>
                </a:solidFill>
                <a:latin typeface="+mn-lt"/>
                <a:ea typeface="+mn-ea"/>
                <a:cs typeface="+mn-cs"/>
              </a:defRPr>
            </a:lvl3pPr>
            <a:lvl4pPr marL="1438275" indent="-366713" algn="l" defTabSz="914400" rtl="0" eaLnBrk="1" latinLnBrk="0" hangingPunct="1">
              <a:spcBef>
                <a:spcPts val="0"/>
              </a:spcBef>
              <a:spcAft>
                <a:spcPts val="600"/>
              </a:spcAft>
              <a:buFont typeface="Arial" pitchFamily="34" charset="0"/>
              <a:buChar char="–"/>
              <a:defRPr sz="1400" kern="1200" spc="-40" baseline="0">
                <a:solidFill>
                  <a:schemeClr val="tx1"/>
                </a:solidFill>
                <a:latin typeface="+mn-lt"/>
                <a:ea typeface="+mn-ea"/>
                <a:cs typeface="+mn-cs"/>
              </a:defRPr>
            </a:lvl4pPr>
            <a:lvl5pPr marL="1795463" indent="-357188" algn="l" defTabSz="914400" rtl="0" eaLnBrk="1" latinLnBrk="0" hangingPunct="1">
              <a:spcBef>
                <a:spcPts val="0"/>
              </a:spcBef>
              <a:spcAft>
                <a:spcPts val="600"/>
              </a:spcAft>
              <a:buFont typeface="Wingdings" pitchFamily="2" charset="2"/>
              <a:buChar char="§"/>
              <a:defRPr sz="1400" kern="1200" spc="-4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1">
                    <a:lumMod val="50000"/>
                  </a:schemeClr>
                </a:solidFill>
              </a:rPr>
              <a:t>Four-fifths (79%, n=77) of the respondent either publish one access publications or have self-archiving policy.</a:t>
            </a:r>
          </a:p>
          <a:p>
            <a:pPr marL="0" indent="0">
              <a:buNone/>
            </a:pPr>
            <a:endParaRPr lang="en-GB" sz="2400" dirty="0">
              <a:latin typeface="+mj-lt"/>
            </a:endParaRPr>
          </a:p>
          <a:p>
            <a:pPr marL="0" indent="0">
              <a:buFont typeface="Wingdings" pitchFamily="2" charset="2"/>
              <a:buNone/>
            </a:pPr>
            <a:endParaRPr lang="fi-FI" sz="1800" dirty="0"/>
          </a:p>
        </p:txBody>
      </p:sp>
    </p:spTree>
    <p:extLst>
      <p:ext uri="{BB962C8B-B14F-4D97-AF65-F5344CB8AC3E}">
        <p14:creationId xmlns:p14="http://schemas.microsoft.com/office/powerpoint/2010/main" val="11497874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B91EFF5-FE70-591F-96F4-0BC05CFC46BC}"/>
              </a:ext>
            </a:extLst>
          </p:cNvPr>
          <p:cNvSpPr>
            <a:spLocks noGrp="1"/>
          </p:cNvSpPr>
          <p:nvPr>
            <p:ph type="title"/>
          </p:nvPr>
        </p:nvSpPr>
        <p:spPr/>
        <p:txBody>
          <a:bodyPr/>
          <a:lstStyle/>
          <a:p>
            <a:r>
              <a:rPr lang="fi-FI" sz="3200" dirty="0" err="1"/>
              <a:t>Adopting</a:t>
            </a:r>
            <a:r>
              <a:rPr lang="fi-FI" sz="3200" dirty="0"/>
              <a:t> </a:t>
            </a:r>
            <a:r>
              <a:rPr lang="fi-FI" sz="3200" dirty="0" err="1"/>
              <a:t>elements</a:t>
            </a:r>
            <a:r>
              <a:rPr lang="fi-FI" sz="3200" dirty="0"/>
              <a:t> of open data</a:t>
            </a:r>
          </a:p>
        </p:txBody>
      </p:sp>
      <p:graphicFrame>
        <p:nvGraphicFramePr>
          <p:cNvPr id="4" name="Sisällön paikkamerkki 3">
            <a:extLst>
              <a:ext uri="{FF2B5EF4-FFF2-40B4-BE49-F238E27FC236}">
                <a16:creationId xmlns:a16="http://schemas.microsoft.com/office/drawing/2014/main" id="{BACDC5BD-FB91-4E70-A52C-79C036312232}"/>
              </a:ext>
            </a:extLst>
          </p:cNvPr>
          <p:cNvGraphicFramePr>
            <a:graphicFrameLocks noGrp="1"/>
          </p:cNvGraphicFramePr>
          <p:nvPr>
            <p:ph idx="1"/>
            <p:extLst>
              <p:ext uri="{D42A27DB-BD31-4B8C-83A1-F6EECF244321}">
                <p14:modId xmlns:p14="http://schemas.microsoft.com/office/powerpoint/2010/main" val="1738440366"/>
              </p:ext>
            </p:extLst>
          </p:nvPr>
        </p:nvGraphicFramePr>
        <p:xfrm>
          <a:off x="72505" y="1871811"/>
          <a:ext cx="11953328" cy="4097006"/>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2">
            <a:extLst>
              <a:ext uri="{FF2B5EF4-FFF2-40B4-BE49-F238E27FC236}">
                <a16:creationId xmlns:a16="http://schemas.microsoft.com/office/drawing/2014/main" id="{7DB006E6-DFEB-CE9B-493E-BC989F19D81D}"/>
              </a:ext>
            </a:extLst>
          </p:cNvPr>
          <p:cNvSpPr txBox="1">
            <a:spLocks/>
          </p:cNvSpPr>
          <p:nvPr/>
        </p:nvSpPr>
        <p:spPr>
          <a:xfrm>
            <a:off x="406818" y="5688236"/>
            <a:ext cx="11305255" cy="1381032"/>
          </a:xfrm>
          <a:prstGeom prst="rect">
            <a:avLst/>
          </a:prstGeom>
        </p:spPr>
        <p:txBody>
          <a:bodyPr vert="horz" lIns="36000" tIns="36000" rIns="36000" bIns="36000" rtlCol="0">
            <a:noAutofit/>
          </a:bodyPr>
          <a:lstStyle>
            <a:lvl1pPr marL="357188" indent="-357188" algn="l" defTabSz="914400" rtl="0" eaLnBrk="1" latinLnBrk="0" hangingPunct="1">
              <a:spcBef>
                <a:spcPts val="0"/>
              </a:spcBef>
              <a:spcAft>
                <a:spcPts val="600"/>
              </a:spcAft>
              <a:buFont typeface="Wingdings" pitchFamily="2" charset="2"/>
              <a:buChar char="§"/>
              <a:defRPr sz="2000" kern="1200" spc="-40" baseline="0">
                <a:solidFill>
                  <a:schemeClr val="tx1"/>
                </a:solidFill>
                <a:latin typeface="+mn-lt"/>
                <a:ea typeface="+mn-ea"/>
                <a:cs typeface="+mn-cs"/>
              </a:defRPr>
            </a:lvl1pPr>
            <a:lvl2pPr marL="714375" indent="-357188" algn="l" defTabSz="914400" rtl="0" eaLnBrk="1" latinLnBrk="0" hangingPunct="1">
              <a:spcBef>
                <a:spcPts val="0"/>
              </a:spcBef>
              <a:spcAft>
                <a:spcPts val="600"/>
              </a:spcAft>
              <a:buFont typeface="Arial" pitchFamily="34" charset="0"/>
              <a:buChar char="–"/>
              <a:defRPr sz="1800" kern="1200" spc="-40" baseline="0">
                <a:solidFill>
                  <a:schemeClr val="tx1"/>
                </a:solidFill>
                <a:latin typeface="+mn-lt"/>
                <a:ea typeface="+mn-ea"/>
                <a:cs typeface="+mn-cs"/>
              </a:defRPr>
            </a:lvl2pPr>
            <a:lvl3pPr marL="1071563" indent="-357188" algn="l" defTabSz="914400" rtl="0" eaLnBrk="1" latinLnBrk="0" hangingPunct="1">
              <a:spcBef>
                <a:spcPts val="0"/>
              </a:spcBef>
              <a:spcAft>
                <a:spcPts val="600"/>
              </a:spcAft>
              <a:buFont typeface="Wingdings" pitchFamily="2" charset="2"/>
              <a:buChar char="§"/>
              <a:defRPr sz="1600" kern="1200" spc="-40" baseline="0">
                <a:solidFill>
                  <a:schemeClr val="tx1"/>
                </a:solidFill>
                <a:latin typeface="+mn-lt"/>
                <a:ea typeface="+mn-ea"/>
                <a:cs typeface="+mn-cs"/>
              </a:defRPr>
            </a:lvl3pPr>
            <a:lvl4pPr marL="1438275" indent="-366713" algn="l" defTabSz="914400" rtl="0" eaLnBrk="1" latinLnBrk="0" hangingPunct="1">
              <a:spcBef>
                <a:spcPts val="0"/>
              </a:spcBef>
              <a:spcAft>
                <a:spcPts val="600"/>
              </a:spcAft>
              <a:buFont typeface="Arial" pitchFamily="34" charset="0"/>
              <a:buChar char="–"/>
              <a:defRPr sz="1400" kern="1200" spc="-40" baseline="0">
                <a:solidFill>
                  <a:schemeClr val="tx1"/>
                </a:solidFill>
                <a:latin typeface="+mn-lt"/>
                <a:ea typeface="+mn-ea"/>
                <a:cs typeface="+mn-cs"/>
              </a:defRPr>
            </a:lvl4pPr>
            <a:lvl5pPr marL="1795463" indent="-357188" algn="l" defTabSz="914400" rtl="0" eaLnBrk="1" latinLnBrk="0" hangingPunct="1">
              <a:spcBef>
                <a:spcPts val="0"/>
              </a:spcBef>
              <a:spcAft>
                <a:spcPts val="600"/>
              </a:spcAft>
              <a:buFont typeface="Wingdings" pitchFamily="2" charset="2"/>
              <a:buChar char="§"/>
              <a:defRPr sz="1400" kern="1200" spc="-4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1">
                    <a:lumMod val="50000"/>
                  </a:schemeClr>
                </a:solidFill>
              </a:rPr>
              <a:t>Only one third (33%, n=31) of the respondent publishers actually collect and store research data. Out of these 91 per cent have archived their data openly for example in a data repository.</a:t>
            </a:r>
          </a:p>
          <a:p>
            <a:pPr marL="0" indent="0">
              <a:buNone/>
            </a:pPr>
            <a:endParaRPr lang="en-GB" sz="2400" dirty="0">
              <a:latin typeface="+mj-lt"/>
            </a:endParaRPr>
          </a:p>
          <a:p>
            <a:pPr marL="0" indent="0">
              <a:buFont typeface="Wingdings" pitchFamily="2" charset="2"/>
              <a:buNone/>
            </a:pPr>
            <a:endParaRPr lang="fi-FI" sz="1800" dirty="0"/>
          </a:p>
        </p:txBody>
      </p:sp>
    </p:spTree>
    <p:extLst>
      <p:ext uri="{BB962C8B-B14F-4D97-AF65-F5344CB8AC3E}">
        <p14:creationId xmlns:p14="http://schemas.microsoft.com/office/powerpoint/2010/main" val="143516485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11BCE5E-CB99-E033-0008-4AEE7A805DBB}"/>
              </a:ext>
            </a:extLst>
          </p:cNvPr>
          <p:cNvSpPr>
            <a:spLocks noGrp="1"/>
          </p:cNvSpPr>
          <p:nvPr>
            <p:ph type="title"/>
          </p:nvPr>
        </p:nvSpPr>
        <p:spPr/>
        <p:txBody>
          <a:bodyPr/>
          <a:lstStyle/>
          <a:p>
            <a:r>
              <a:rPr lang="fi-FI" sz="3200" dirty="0" err="1"/>
              <a:t>Adopting</a:t>
            </a:r>
            <a:r>
              <a:rPr lang="fi-FI" sz="3200" dirty="0"/>
              <a:t> </a:t>
            </a:r>
            <a:r>
              <a:rPr lang="fi-FI" sz="3200" dirty="0" err="1"/>
              <a:t>elements</a:t>
            </a:r>
            <a:r>
              <a:rPr lang="fi-FI" sz="3200" dirty="0"/>
              <a:t> of open </a:t>
            </a:r>
            <a:r>
              <a:rPr lang="fi-FI" sz="3200" dirty="0" err="1"/>
              <a:t>education</a:t>
            </a:r>
            <a:endParaRPr lang="fi-FI" sz="3200" dirty="0"/>
          </a:p>
        </p:txBody>
      </p:sp>
      <p:graphicFrame>
        <p:nvGraphicFramePr>
          <p:cNvPr id="4" name="Sisällön paikkamerkki 3">
            <a:extLst>
              <a:ext uri="{FF2B5EF4-FFF2-40B4-BE49-F238E27FC236}">
                <a16:creationId xmlns:a16="http://schemas.microsoft.com/office/drawing/2014/main" id="{41274EE7-3887-476C-936F-6D81913D8FE5}"/>
              </a:ext>
            </a:extLst>
          </p:cNvPr>
          <p:cNvGraphicFramePr>
            <a:graphicFrameLocks noGrp="1"/>
          </p:cNvGraphicFramePr>
          <p:nvPr>
            <p:ph idx="1"/>
            <p:extLst>
              <p:ext uri="{D42A27DB-BD31-4B8C-83A1-F6EECF244321}">
                <p14:modId xmlns:p14="http://schemas.microsoft.com/office/powerpoint/2010/main" val="3520145024"/>
              </p:ext>
            </p:extLst>
          </p:nvPr>
        </p:nvGraphicFramePr>
        <p:xfrm>
          <a:off x="72254" y="1871811"/>
          <a:ext cx="11953825"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2">
            <a:extLst>
              <a:ext uri="{FF2B5EF4-FFF2-40B4-BE49-F238E27FC236}">
                <a16:creationId xmlns:a16="http://schemas.microsoft.com/office/drawing/2014/main" id="{9B347FE1-27D3-3D91-2C13-E58177F1C7D0}"/>
              </a:ext>
            </a:extLst>
          </p:cNvPr>
          <p:cNvSpPr txBox="1">
            <a:spLocks/>
          </p:cNvSpPr>
          <p:nvPr/>
        </p:nvSpPr>
        <p:spPr>
          <a:xfrm>
            <a:off x="396540" y="5668344"/>
            <a:ext cx="11305255" cy="1405796"/>
          </a:xfrm>
          <a:prstGeom prst="rect">
            <a:avLst/>
          </a:prstGeom>
        </p:spPr>
        <p:txBody>
          <a:bodyPr vert="horz" lIns="36000" tIns="36000" rIns="36000" bIns="36000" rtlCol="0">
            <a:noAutofit/>
          </a:bodyPr>
          <a:lstStyle>
            <a:lvl1pPr marL="357188" indent="-357188" algn="l" defTabSz="914400" rtl="0" eaLnBrk="1" latinLnBrk="0" hangingPunct="1">
              <a:spcBef>
                <a:spcPts val="0"/>
              </a:spcBef>
              <a:spcAft>
                <a:spcPts val="600"/>
              </a:spcAft>
              <a:buFont typeface="Wingdings" pitchFamily="2" charset="2"/>
              <a:buChar char="§"/>
              <a:defRPr sz="2000" kern="1200" spc="-40" baseline="0">
                <a:solidFill>
                  <a:schemeClr val="tx1"/>
                </a:solidFill>
                <a:latin typeface="+mn-lt"/>
                <a:ea typeface="+mn-ea"/>
                <a:cs typeface="+mn-cs"/>
              </a:defRPr>
            </a:lvl1pPr>
            <a:lvl2pPr marL="714375" indent="-357188" algn="l" defTabSz="914400" rtl="0" eaLnBrk="1" latinLnBrk="0" hangingPunct="1">
              <a:spcBef>
                <a:spcPts val="0"/>
              </a:spcBef>
              <a:spcAft>
                <a:spcPts val="600"/>
              </a:spcAft>
              <a:buFont typeface="Arial" pitchFamily="34" charset="0"/>
              <a:buChar char="–"/>
              <a:defRPr sz="1800" kern="1200" spc="-40" baseline="0">
                <a:solidFill>
                  <a:schemeClr val="tx1"/>
                </a:solidFill>
                <a:latin typeface="+mn-lt"/>
                <a:ea typeface="+mn-ea"/>
                <a:cs typeface="+mn-cs"/>
              </a:defRPr>
            </a:lvl2pPr>
            <a:lvl3pPr marL="1071563" indent="-357188" algn="l" defTabSz="914400" rtl="0" eaLnBrk="1" latinLnBrk="0" hangingPunct="1">
              <a:spcBef>
                <a:spcPts val="0"/>
              </a:spcBef>
              <a:spcAft>
                <a:spcPts val="600"/>
              </a:spcAft>
              <a:buFont typeface="Wingdings" pitchFamily="2" charset="2"/>
              <a:buChar char="§"/>
              <a:defRPr sz="1600" kern="1200" spc="-40" baseline="0">
                <a:solidFill>
                  <a:schemeClr val="tx1"/>
                </a:solidFill>
                <a:latin typeface="+mn-lt"/>
                <a:ea typeface="+mn-ea"/>
                <a:cs typeface="+mn-cs"/>
              </a:defRPr>
            </a:lvl3pPr>
            <a:lvl4pPr marL="1438275" indent="-366713" algn="l" defTabSz="914400" rtl="0" eaLnBrk="1" latinLnBrk="0" hangingPunct="1">
              <a:spcBef>
                <a:spcPts val="0"/>
              </a:spcBef>
              <a:spcAft>
                <a:spcPts val="600"/>
              </a:spcAft>
              <a:buFont typeface="Arial" pitchFamily="34" charset="0"/>
              <a:buChar char="–"/>
              <a:defRPr sz="1400" kern="1200" spc="-40" baseline="0">
                <a:solidFill>
                  <a:schemeClr val="tx1"/>
                </a:solidFill>
                <a:latin typeface="+mn-lt"/>
                <a:ea typeface="+mn-ea"/>
                <a:cs typeface="+mn-cs"/>
              </a:defRPr>
            </a:lvl4pPr>
            <a:lvl5pPr marL="1795463" indent="-357188" algn="l" defTabSz="914400" rtl="0" eaLnBrk="1" latinLnBrk="0" hangingPunct="1">
              <a:spcBef>
                <a:spcPts val="0"/>
              </a:spcBef>
              <a:spcAft>
                <a:spcPts val="600"/>
              </a:spcAft>
              <a:buFont typeface="Wingdings" pitchFamily="2" charset="2"/>
              <a:buChar char="§"/>
              <a:defRPr sz="1400" kern="1200" spc="-4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More than 70 % (n=70) of the respondent publishers provide education for researchers, professionals or for the general public. Of these 80 % arrange their events openly, 50 % provide materials openly and 15 % provide training</a:t>
            </a:r>
            <a:endParaRPr lang="en-GB" sz="2400" dirty="0">
              <a:latin typeface="+mj-lt"/>
            </a:endParaRPr>
          </a:p>
          <a:p>
            <a:pPr marL="0" indent="0">
              <a:buFont typeface="Wingdings" pitchFamily="2" charset="2"/>
              <a:buNone/>
            </a:pPr>
            <a:endParaRPr lang="fi-FI" sz="1800" dirty="0"/>
          </a:p>
        </p:txBody>
      </p:sp>
    </p:spTree>
    <p:extLst>
      <p:ext uri="{BB962C8B-B14F-4D97-AF65-F5344CB8AC3E}">
        <p14:creationId xmlns:p14="http://schemas.microsoft.com/office/powerpoint/2010/main" val="121947371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4F1E21D-C84E-1566-7043-64D11FF7E74E}"/>
              </a:ext>
            </a:extLst>
          </p:cNvPr>
          <p:cNvSpPr>
            <a:spLocks noGrp="1"/>
          </p:cNvSpPr>
          <p:nvPr>
            <p:ph type="title"/>
          </p:nvPr>
        </p:nvSpPr>
        <p:spPr>
          <a:xfrm>
            <a:off x="432546" y="360363"/>
            <a:ext cx="8064895" cy="1066520"/>
          </a:xfrm>
        </p:spPr>
        <p:txBody>
          <a:bodyPr/>
          <a:lstStyle/>
          <a:p>
            <a:r>
              <a:rPr lang="en-US" sz="3200" u="none" strike="noStrike" dirty="0">
                <a:solidFill>
                  <a:srgbClr val="44546A"/>
                </a:solidFill>
                <a:effectLst/>
                <a:latin typeface="Calibri" panose="020F0502020204030204" pitchFamily="34" charset="0"/>
              </a:rPr>
              <a:t>The share of OA and non-OA publishers adopting practices of open scientific knowledge</a:t>
            </a:r>
            <a:endParaRPr lang="fi-FI" sz="4400" dirty="0"/>
          </a:p>
        </p:txBody>
      </p:sp>
      <p:graphicFrame>
        <p:nvGraphicFramePr>
          <p:cNvPr id="4" name="Sisällön paikkamerkki 3">
            <a:extLst>
              <a:ext uri="{FF2B5EF4-FFF2-40B4-BE49-F238E27FC236}">
                <a16:creationId xmlns:a16="http://schemas.microsoft.com/office/drawing/2014/main" id="{7C09013D-B8A3-450A-8CE7-898038F28F91}"/>
              </a:ext>
            </a:extLst>
          </p:cNvPr>
          <p:cNvGraphicFramePr>
            <a:graphicFrameLocks noGrp="1"/>
          </p:cNvGraphicFramePr>
          <p:nvPr>
            <p:ph idx="1"/>
            <p:extLst>
              <p:ext uri="{D42A27DB-BD31-4B8C-83A1-F6EECF244321}">
                <p14:modId xmlns:p14="http://schemas.microsoft.com/office/powerpoint/2010/main" val="3464050952"/>
              </p:ext>
            </p:extLst>
          </p:nvPr>
        </p:nvGraphicFramePr>
        <p:xfrm>
          <a:off x="72505" y="2303859"/>
          <a:ext cx="11737304"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2776353"/>
      </p:ext>
    </p:extLst>
  </p:cSld>
  <p:clrMapOvr>
    <a:masterClrMapping/>
  </p:clrMapOvr>
  <p:transition spd="med">
    <p:fade/>
  </p:transition>
</p:sld>
</file>

<file path=ppt/theme/theme1.xml><?xml version="1.0" encoding="utf-8"?>
<a:theme xmlns:a="http://schemas.openxmlformats.org/drawingml/2006/main" name="tsv-ppt-template-swe-20190808">
  <a:themeElements>
    <a:clrScheme name="TSV">
      <a:dk1>
        <a:srgbClr val="4D4D4D"/>
      </a:dk1>
      <a:lt1>
        <a:sysClr val="window" lastClr="FFFFFF"/>
      </a:lt1>
      <a:dk2>
        <a:srgbClr val="30123A"/>
      </a:dk2>
      <a:lt2>
        <a:srgbClr val="FD8988"/>
      </a:lt2>
      <a:accent1>
        <a:srgbClr val="043158"/>
      </a:accent1>
      <a:accent2>
        <a:srgbClr val="277C95"/>
      </a:accent2>
      <a:accent3>
        <a:srgbClr val="138F6A"/>
      </a:accent3>
      <a:accent4>
        <a:srgbClr val="63B960"/>
      </a:accent4>
      <a:accent5>
        <a:srgbClr val="E34A4C"/>
      </a:accent5>
      <a:accent6>
        <a:srgbClr val="F66A41"/>
      </a:accent6>
      <a:hlink>
        <a:srgbClr val="2F20EC"/>
      </a:hlink>
      <a:folHlink>
        <a:srgbClr val="9999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pc="-40" dirty="0" smtClean="0">
            <a:solidFill>
              <a:schemeClr val="accent1"/>
            </a:solidFill>
          </a:defRPr>
        </a:defPPr>
      </a:lstStyle>
    </a:txDef>
  </a:objectDefaults>
  <a:extraClrSchemeLst/>
  <a:extLst>
    <a:ext uri="{05A4C25C-085E-4340-85A3-A5531E510DB2}">
      <thm15:themeFamily xmlns:thm15="http://schemas.microsoft.com/office/thememl/2012/main" name="prese_engl uusi" id="{A9A2D4EA-6113-4EEF-AEDA-57C6D18EDFF1}" vid="{93F96F82-0BF3-4956-B9A3-ED86B78DA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prese_engl</Template>
  <TotalTime>19712</TotalTime>
  <Words>1151</Words>
  <Application>Microsoft Office PowerPoint</Application>
  <PresentationFormat>Mukautettu</PresentationFormat>
  <Paragraphs>68</Paragraphs>
  <Slides>12</Slides>
  <Notes>5</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12</vt:i4>
      </vt:variant>
    </vt:vector>
  </HeadingPairs>
  <TitlesOfParts>
    <vt:vector size="18" baseType="lpstr">
      <vt:lpstr>Arial</vt:lpstr>
      <vt:lpstr>Calibri</vt:lpstr>
      <vt:lpstr>Calibri Light</vt:lpstr>
      <vt:lpstr>Times New Roman</vt:lpstr>
      <vt:lpstr>Wingdings</vt:lpstr>
      <vt:lpstr>tsv-ppt-template-swe-20190808</vt:lpstr>
      <vt:lpstr>How society publishers practice open science beyond open access publishing?</vt:lpstr>
      <vt:lpstr>Learned societies as publishers</vt:lpstr>
      <vt:lpstr>Activities of Learned Societies in Finland 2021</vt:lpstr>
      <vt:lpstr>Research setting</vt:lpstr>
      <vt:lpstr>9 variables for open scholarly knowledge practices</vt:lpstr>
      <vt:lpstr>Adopting elements of open publishing</vt:lpstr>
      <vt:lpstr>Adopting elements of open data</vt:lpstr>
      <vt:lpstr>Adopting elements of open education</vt:lpstr>
      <vt:lpstr>The share of OA and non-OA publishers adopting practices of open scientific knowledge</vt:lpstr>
      <vt:lpstr>Conclusions</vt:lpstr>
      <vt:lpstr>References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Section Header Arial 48pt</dc:title>
  <dc:subject>16:9</dc:subject>
  <dc:creator>Elina Late</dc:creator>
  <cp:keywords/>
  <dc:description/>
  <cp:lastModifiedBy>Janne Pölönen</cp:lastModifiedBy>
  <cp:revision>135</cp:revision>
  <dcterms:created xsi:type="dcterms:W3CDTF">2022-06-02T06:13:55Z</dcterms:created>
  <dcterms:modified xsi:type="dcterms:W3CDTF">2022-09-15T05:34:29Z</dcterms:modified>
  <cp:category/>
</cp:coreProperties>
</file>