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50" r:id="rId5"/>
  </p:sldMasterIdLst>
  <p:notesMasterIdLst>
    <p:notesMasterId r:id="rId23"/>
  </p:notesMasterIdLst>
  <p:sldIdLst>
    <p:sldId id="270" r:id="rId6"/>
    <p:sldId id="257" r:id="rId7"/>
    <p:sldId id="258" r:id="rId8"/>
    <p:sldId id="271" r:id="rId9"/>
    <p:sldId id="273" r:id="rId10"/>
    <p:sldId id="259" r:id="rId11"/>
    <p:sldId id="260" r:id="rId12"/>
    <p:sldId id="274" r:id="rId13"/>
    <p:sldId id="276" r:id="rId14"/>
    <p:sldId id="261" r:id="rId15"/>
    <p:sldId id="262" r:id="rId16"/>
    <p:sldId id="281" r:id="rId17"/>
    <p:sldId id="278" r:id="rId18"/>
    <p:sldId id="279" r:id="rId19"/>
    <p:sldId id="266" r:id="rId20"/>
    <p:sldId id="282" r:id="rId21"/>
    <p:sldId id="267"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27B"/>
    <a:srgbClr val="2A6589"/>
    <a:srgbClr val="447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il teme 2 - Isticanj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57" autoAdjust="0"/>
  </p:normalViewPr>
  <p:slideViewPr>
    <p:cSldViewPr snapToGrid="0">
      <p:cViewPr varScale="1">
        <p:scale>
          <a:sx n="92" d="100"/>
          <a:sy n="92" d="100"/>
        </p:scale>
        <p:origin x="1278"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ja  Mučnjak" userId="d0fd7e23-998a-42ae-83d2-6161d48526c3" providerId="ADAL" clId="{DEFD802F-C7BC-4E78-B6ED-5D2862EB4F56}"/>
    <pc:docChg chg="modSld">
      <pc:chgData name="Dorja  Mučnjak" userId="d0fd7e23-998a-42ae-83d2-6161d48526c3" providerId="ADAL" clId="{DEFD802F-C7BC-4E78-B6ED-5D2862EB4F56}" dt="2022-09-13T06:52:33.029" v="3" actId="1076"/>
      <pc:docMkLst>
        <pc:docMk/>
      </pc:docMkLst>
      <pc:sldChg chg="modSp">
        <pc:chgData name="Dorja  Mučnjak" userId="d0fd7e23-998a-42ae-83d2-6161d48526c3" providerId="ADAL" clId="{DEFD802F-C7BC-4E78-B6ED-5D2862EB4F56}" dt="2022-09-13T06:52:33.029" v="3" actId="1076"/>
        <pc:sldMkLst>
          <pc:docMk/>
          <pc:sldMk cId="3890893910" sldId="274"/>
        </pc:sldMkLst>
        <pc:spChg chg="mod">
          <ac:chgData name="Dorja  Mučnjak" userId="d0fd7e23-998a-42ae-83d2-6161d48526c3" providerId="ADAL" clId="{DEFD802F-C7BC-4E78-B6ED-5D2862EB4F56}" dt="2022-09-13T06:52:33.029" v="3" actId="1076"/>
          <ac:spMkLst>
            <pc:docMk/>
            <pc:sldMk cId="3890893910" sldId="274"/>
            <ac:spMk id="6" creationId="{D0782A1D-BA5C-4948-92C8-CEB66E3162E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s>
</file>

<file path=ppt/charts/_rels/chartEx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73327117368221"/>
          <c:y val="2.4734196649847197E-2"/>
          <c:w val="0.51457225012426422"/>
          <c:h val="0.9093079456172269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82-4B15-B7AF-E3013805539C}"/>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2182-4B15-B7AF-E3013805539C}"/>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2182-4B15-B7AF-E3013805539C}"/>
              </c:ext>
            </c:extLst>
          </c:dPt>
          <c:dPt>
            <c:idx val="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7-2182-4B15-B7AF-E3013805539C}"/>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2182-4B15-B7AF-E3013805539C}"/>
              </c:ext>
            </c:extLst>
          </c:dPt>
          <c:dLbls>
            <c:dLbl>
              <c:idx val="1"/>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sr-Latn-RS"/>
                </a:p>
              </c:txPr>
              <c:dLblPos val="inEnd"/>
              <c:showLegendKey val="0"/>
              <c:showVal val="1"/>
              <c:showCatName val="0"/>
              <c:showSerName val="0"/>
              <c:showPercent val="0"/>
              <c:showBubbleSize val="0"/>
              <c:extLst>
                <c:ext xmlns:c16="http://schemas.microsoft.com/office/drawing/2014/chart" uri="{C3380CC4-5D6E-409C-BE32-E72D297353CC}">
                  <c16:uniqueId val="{00000003-2182-4B15-B7AF-E3013805539C}"/>
                </c:ext>
              </c:extLst>
            </c:dLbl>
            <c:dLbl>
              <c:idx val="2"/>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sr-Latn-RS"/>
                </a:p>
              </c:txPr>
              <c:dLblPos val="inEnd"/>
              <c:showLegendKey val="0"/>
              <c:showVal val="1"/>
              <c:showCatName val="0"/>
              <c:showSerName val="0"/>
              <c:showPercent val="0"/>
              <c:showBubbleSize val="0"/>
              <c:extLst>
                <c:ext xmlns:c16="http://schemas.microsoft.com/office/drawing/2014/chart" uri="{C3380CC4-5D6E-409C-BE32-E72D297353CC}">
                  <c16:uniqueId val="{00000005-2182-4B15-B7AF-E3013805539C}"/>
                </c:ext>
              </c:extLst>
            </c:dLbl>
            <c:dLbl>
              <c:idx val="3"/>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sr-Latn-RS"/>
                </a:p>
              </c:txPr>
              <c:dLblPos val="inEnd"/>
              <c:showLegendKey val="0"/>
              <c:showVal val="1"/>
              <c:showCatName val="0"/>
              <c:showSerName val="0"/>
              <c:showPercent val="0"/>
              <c:showBubbleSize val="0"/>
              <c:extLst>
                <c:ext xmlns:c16="http://schemas.microsoft.com/office/drawing/2014/chart" uri="{C3380CC4-5D6E-409C-BE32-E72D297353CC}">
                  <c16:uniqueId val="{00000007-2182-4B15-B7AF-E3013805539C}"/>
                </c:ext>
              </c:extLst>
            </c:dLbl>
            <c:dLbl>
              <c:idx val="4"/>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sr-Latn-RS"/>
                </a:p>
              </c:txPr>
              <c:dLblPos val="inEnd"/>
              <c:showLegendKey val="0"/>
              <c:showVal val="1"/>
              <c:showCatName val="0"/>
              <c:showSerName val="0"/>
              <c:showPercent val="0"/>
              <c:showBubbleSize val="0"/>
              <c:extLst>
                <c:ext xmlns:c16="http://schemas.microsoft.com/office/drawing/2014/chart" uri="{C3380CC4-5D6E-409C-BE32-E72D297353CC}">
                  <c16:uniqueId val="{00000009-2182-4B15-B7AF-E3013805539C}"/>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sr-Latn-R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Sheet2!$E$10:$E$14</c:f>
              <c:strCache>
                <c:ptCount val="5"/>
                <c:pt idx="0">
                  <c:v>Region</c:v>
                </c:pt>
                <c:pt idx="1">
                  <c:v>South Europe</c:v>
                </c:pt>
                <c:pt idx="2">
                  <c:v>North Europe</c:v>
                </c:pt>
                <c:pt idx="3">
                  <c:v>East Europe</c:v>
                </c:pt>
                <c:pt idx="4">
                  <c:v>West Europe</c:v>
                </c:pt>
              </c:strCache>
            </c:strRef>
          </c:cat>
          <c:val>
            <c:numRef>
              <c:f>Sheet2!$F$10:$F$14</c:f>
              <c:numCache>
                <c:formatCode>0.00%</c:formatCode>
                <c:ptCount val="5"/>
                <c:pt idx="1">
                  <c:v>0.34599999999999997</c:v>
                </c:pt>
                <c:pt idx="2">
                  <c:v>0.30499999999999999</c:v>
                </c:pt>
                <c:pt idx="3">
                  <c:v>0.19600000000000001</c:v>
                </c:pt>
                <c:pt idx="4">
                  <c:v>0.153</c:v>
                </c:pt>
              </c:numCache>
            </c:numRef>
          </c:val>
          <c:extLst>
            <c:ext xmlns:c16="http://schemas.microsoft.com/office/drawing/2014/chart" uri="{C3380CC4-5D6E-409C-BE32-E72D297353CC}">
              <c16:uniqueId val="{0000000A-2182-4B15-B7AF-E3013805539C}"/>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egendEntry>
        <c:idx val="0"/>
        <c:delete val="1"/>
      </c:legendEntry>
      <c:overlay val="0"/>
      <c:spPr>
        <a:noFill/>
        <a:ln>
          <a:noFill/>
        </a:ln>
        <a:effectLst/>
      </c:spPr>
      <c:txPr>
        <a:bodyPr rot="0" spcFirstLastPara="1" vertOverflow="ellipsis" vert="horz" wrap="square" anchor="ctr" anchorCtr="1"/>
        <a:lstStyle/>
        <a:p>
          <a:pPr>
            <a:defRPr sz="1800" b="1" i="0" u="none" strike="noStrike" kern="1200" baseline="0">
              <a:solidFill>
                <a:srgbClr val="447898"/>
              </a:solidFill>
              <a:latin typeface="Lato" panose="020F0502020204030203" pitchFamily="34" charset="0"/>
              <a:ea typeface="Lato" panose="020F0502020204030203" pitchFamily="34" charset="0"/>
              <a:cs typeface="Lato" panose="020F0502020204030203" pitchFamily="34" charset="0"/>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ato" panose="020F0502020204030203" pitchFamily="34" charset="0"/>
          <a:ea typeface="Lato" panose="020F0502020204030203" pitchFamily="34" charset="0"/>
          <a:cs typeface="Lato" panose="020F0502020204030203" pitchFamily="34" charset="0"/>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rgbClr val="10527B"/>
                </a:solidFill>
              </a:rPr>
              <a:t>Do you believe that it is possible to bypass these barriers with good organization and cooperation?</a:t>
            </a:r>
          </a:p>
        </c:rich>
      </c:tx>
      <c:layout>
        <c:manualLayout>
          <c:xMode val="edge"/>
          <c:yMode val="edge"/>
          <c:x val="0.14321594730996873"/>
          <c:y val="5.120365548406605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List1!$B$1</c:f>
              <c:strCache>
                <c:ptCount val="1"/>
                <c:pt idx="0">
                  <c:v>Do you believe that it is possible to bypass these barriers with good organization and cooperation?</c:v>
                </c:pt>
              </c:strCache>
            </c:strRef>
          </c:tx>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101A-4E68-A475-DE0A47E7A493}"/>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101A-4E68-A475-DE0A47E7A493}"/>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sr-Latn-R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List1!$A$2:$A$3</c:f>
              <c:strCache>
                <c:ptCount val="2"/>
                <c:pt idx="0">
                  <c:v>Yes</c:v>
                </c:pt>
                <c:pt idx="1">
                  <c:v>No</c:v>
                </c:pt>
              </c:strCache>
            </c:strRef>
          </c:cat>
          <c:val>
            <c:numRef>
              <c:f>List1!$B$2:$B$3</c:f>
              <c:numCache>
                <c:formatCode>General</c:formatCode>
                <c:ptCount val="2"/>
                <c:pt idx="0">
                  <c:v>89.28</c:v>
                </c:pt>
                <c:pt idx="1">
                  <c:v>10.71</c:v>
                </c:pt>
              </c:numCache>
            </c:numRef>
          </c:val>
          <c:extLst>
            <c:ext xmlns:c16="http://schemas.microsoft.com/office/drawing/2014/chart" uri="{C3380CC4-5D6E-409C-BE32-E72D297353CC}">
              <c16:uniqueId val="{00000000-600B-4ECF-AAE6-95CA3086ECF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rgbClr val="10527B"/>
                </a:solidFill>
              </a:rPr>
              <a:t>Do you think your library is </a:t>
            </a:r>
            <a:endParaRPr lang="hr-HR" sz="1800" dirty="0">
              <a:solidFill>
                <a:srgbClr val="10527B"/>
              </a:solidFill>
            </a:endParaRPr>
          </a:p>
          <a:p>
            <a:pPr>
              <a:defRPr/>
            </a:pPr>
            <a:r>
              <a:rPr lang="en-US" sz="1800" dirty="0">
                <a:solidFill>
                  <a:srgbClr val="10527B"/>
                </a:solidFill>
              </a:rPr>
              <a:t>well-connected with your local community?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List1!$B$1</c:f>
              <c:strCache>
                <c:ptCount val="1"/>
                <c:pt idx="0">
                  <c:v>Do you think your library is well-connected with your local community?</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043A-4BF7-A542-6AD4D155940F}"/>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043A-4BF7-A542-6AD4D155940F}"/>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sr-Latn-R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List1!$A$2:$A$3</c:f>
              <c:strCache>
                <c:ptCount val="2"/>
                <c:pt idx="0">
                  <c:v>Yes</c:v>
                </c:pt>
                <c:pt idx="1">
                  <c:v>No</c:v>
                </c:pt>
              </c:strCache>
            </c:strRef>
          </c:cat>
          <c:val>
            <c:numRef>
              <c:f>List1!$B$2:$B$3</c:f>
              <c:numCache>
                <c:formatCode>General</c:formatCode>
                <c:ptCount val="2"/>
                <c:pt idx="0">
                  <c:v>48.21</c:v>
                </c:pt>
                <c:pt idx="1">
                  <c:v>51.78</c:v>
                </c:pt>
              </c:numCache>
            </c:numRef>
          </c:val>
          <c:extLst>
            <c:ext xmlns:c16="http://schemas.microsoft.com/office/drawing/2014/chart" uri="{C3380CC4-5D6E-409C-BE32-E72D297353CC}">
              <c16:uniqueId val="{00000000-B3B2-4D72-A4F8-56CD3A0F272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rgbClr val="10527B"/>
                </a:solidFill>
              </a:rPr>
              <a:t>Are you considering cooperation </a:t>
            </a:r>
            <a:endParaRPr lang="hr-HR" sz="1800" dirty="0">
              <a:solidFill>
                <a:srgbClr val="10527B"/>
              </a:solidFill>
            </a:endParaRPr>
          </a:p>
          <a:p>
            <a:pPr>
              <a:defRPr/>
            </a:pPr>
            <a:r>
              <a:rPr lang="en-US" sz="1800" dirty="0">
                <a:solidFill>
                  <a:srgbClr val="10527B"/>
                </a:solidFill>
              </a:rPr>
              <a:t>with a public library in conducting</a:t>
            </a:r>
            <a:endParaRPr lang="hr-HR" sz="1800" dirty="0">
              <a:solidFill>
                <a:srgbClr val="10527B"/>
              </a:solidFill>
            </a:endParaRPr>
          </a:p>
          <a:p>
            <a:pPr>
              <a:defRPr/>
            </a:pPr>
            <a:r>
              <a:rPr lang="en-US" sz="1800" dirty="0">
                <a:solidFill>
                  <a:srgbClr val="10527B"/>
                </a:solidFill>
              </a:rPr>
              <a:t> citizen science activities in the future? </a:t>
            </a:r>
          </a:p>
        </c:rich>
      </c:tx>
      <c:layout>
        <c:manualLayout>
          <c:xMode val="edge"/>
          <c:yMode val="edge"/>
          <c:x val="0.165415808611718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pieChart>
        <c:varyColors val="1"/>
        <c:ser>
          <c:idx val="0"/>
          <c:order val="0"/>
          <c:tx>
            <c:strRef>
              <c:f>List1!$B$1</c:f>
              <c:strCache>
                <c:ptCount val="1"/>
                <c:pt idx="0">
                  <c:v>Are you considering cooperation with a public library in conducting citizen science activities in the future? </c:v>
                </c:pt>
              </c:strCache>
            </c:strRef>
          </c:tx>
          <c:dPt>
            <c:idx val="0"/>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1-66D7-426D-9D63-1DFB388A2B85}"/>
              </c:ext>
            </c:extLst>
          </c:dPt>
          <c:dPt>
            <c:idx val="1"/>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3-66D7-426D-9D63-1DFB388A2B8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sr-Latn-R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List1!$A$2:$A$3</c:f>
              <c:strCache>
                <c:ptCount val="2"/>
                <c:pt idx="0">
                  <c:v>Yes</c:v>
                </c:pt>
                <c:pt idx="1">
                  <c:v>No</c:v>
                </c:pt>
              </c:strCache>
            </c:strRef>
          </c:cat>
          <c:val>
            <c:numRef>
              <c:f>List1!$B$2:$B$3</c:f>
              <c:numCache>
                <c:formatCode>General</c:formatCode>
                <c:ptCount val="2"/>
                <c:pt idx="0">
                  <c:v>41.07</c:v>
                </c:pt>
                <c:pt idx="1">
                  <c:v>58.92</c:v>
                </c:pt>
              </c:numCache>
            </c:numRef>
          </c:val>
          <c:extLst>
            <c:ext xmlns:c16="http://schemas.microsoft.com/office/drawing/2014/chart" uri="{C3380CC4-5D6E-409C-BE32-E72D297353CC}">
              <c16:uniqueId val="{00000000-CA58-452A-B9EE-3DBA6BF1729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Sheet1!$C$4:$C$10</cx:f>
        <cx:nf>Sheet1!$C$3</cx:nf>
        <cx:lvl ptCount="7" name="Country">
          <cx:pt idx="0">Danmark</cx:pt>
          <cx:pt idx="1">Italy </cx:pt>
          <cx:pt idx="2">Greece</cx:pt>
          <cx:pt idx="3">Cyprus</cx:pt>
          <cx:pt idx="4">Serbia</cx:pt>
          <cx:pt idx="5">Bulgaria</cx:pt>
          <cx:pt idx="6">Croatia</cx:pt>
        </cx:lvl>
      </cx:strDim>
      <cx:numDim type="colorVal">
        <cx:f>Sheet1!$D$4:$D$10</cx:f>
        <cx:lvl ptCount="7" formatCode="Standard">
          <cx:pt idx="0">1</cx:pt>
          <cx:pt idx="1">1</cx:pt>
          <cx:pt idx="2">1</cx:pt>
          <cx:pt idx="3">1</cx:pt>
          <cx:pt idx="4">1</cx:pt>
          <cx:pt idx="5">1</cx:pt>
          <cx:pt idx="6">1</cx:pt>
        </cx:lvl>
      </cx:numDim>
    </cx:data>
  </cx:chartData>
  <cx:chart>
    <cx:plotArea>
      <cx:plotAreaRegion>
        <cx:series layoutId="regionMap" uniqueId="{DE1FEAE7-A7E8-48B6-AD5C-29D4AFDBD9E8}">
          <cx:tx>
            <cx:txData>
              <cx:f>Sheet1!$D$3</cx:f>
              <cx:v/>
            </cx:txData>
          </cx:tx>
          <cx:spPr>
            <a:solidFill>
              <a:schemeClr val="accent2"/>
            </a:solidFill>
          </cx:spPr>
          <cx:dataPt idx="0">
            <cx:spPr>
              <a:solidFill>
                <a:srgbClr val="ED7D31"/>
              </a:solidFill>
            </cx:spPr>
          </cx:dataPt>
          <cx:dataPt idx="1">
            <cx:spPr>
              <a:solidFill>
                <a:srgbClr val="ED7D31"/>
              </a:solidFill>
            </cx:spPr>
          </cx:dataPt>
          <cx:dataPt idx="2">
            <cx:spPr>
              <a:solidFill>
                <a:srgbClr val="ED7D31"/>
              </a:solidFill>
            </cx:spPr>
          </cx:dataPt>
          <cx:dataPt idx="3">
            <cx:spPr>
              <a:solidFill>
                <a:srgbClr val="ED7D31"/>
              </a:solidFill>
            </cx:spPr>
          </cx:dataPt>
          <cx:dataPt idx="4">
            <cx:spPr>
              <a:solidFill>
                <a:srgbClr val="ED7D31"/>
              </a:solidFill>
            </cx:spPr>
          </cx:dataPt>
          <cx:dataPt idx="5">
            <cx:spPr>
              <a:solidFill>
                <a:srgbClr val="ED7D31"/>
              </a:solidFill>
            </cx:spPr>
          </cx:dataPt>
          <cx:dataPt idx="6">
            <cx:spPr>
              <a:solidFill>
                <a:srgbClr val="ED7D31"/>
              </a:solidFill>
            </cx:spPr>
          </cx:dataPt>
          <cx:dataId val="0"/>
          <cx:layoutPr>
            <cx:regionLabelLayout val="none"/>
            <cx:geography viewedRegionType="dataOnly" cultureLanguage="en-US" cultureRegion="DE" attribution="Powered by Bing">
              <cx:geoCache provider="{E9337A44-BEBE-4D9F-B70C-5C5E7DAFC167}">
                <cx:binary>7Hprb904tuVfKeTzKMWXKLHRfT9Qj/PysWPHdhx/ERzboagXKYp6/vq7narkdmVqui9wG+gBZgw4
jiVTpDY3115r7fPX5+Uvz83rk/tlaZtu+Mvz8rd3pff2L7/+OjyXr+3T8L7Vz84M5qt//2zaX83X
r/r59dcX9zTrTv1KEGa/PpdPzr8u7/7jr/A09WouzPOT16a7Hl/devM6jI0f/sG9P731y7MZO/82
XMGT/vbu4J+a9d0vr53Xfr1d7evf3v3hL9798uvPz/nf5vylgWX58QXGMvo+JGHIIkTEt6/43S+N
6dTvtzF5j8O363H4fc7LpxbG/dNlfFvE08uLex2GX37/+WPYH1b846oeTPLbyybmbW2H228v8+sf
g/kff/3pArzeT1f+Lt4/x+Kf3fo53OlT1z65+vvL/88DHvL3iLIYCYz+LODiPcUCcUR/3w5Bvk/9
W9zT13+6nj+P/I+BP8X+x/Wfo5+e/v3R/5Zlv3yPwP88+P8/2/+IST9n+869vj6//uviTeP3GHKd
UszQty/6B3Qh9L0IScwY/ynL//k6/jzJv4/7Kce/X/45xXc3//4UT1brxuFfGHL2XsSEIsrJn4Wc
UtiREFOE+W+38fepf8OXf76cP4/893E/Rf775Z8jn3z+90f+46v7op++v/6/AFzYe4g7R4R8q5hQ
M/+Y7Oh9JKgQTPwWePRT5P/5cv488t/H/RT575d/jvzNx39/5OXYqCf3L409eR+FMVAV/jvQAKD8
HY0hIWxNiCKMox9F9zcG9VvW/3cW9OfR/6+RP8X/v278vANy9+/fgcQZoID/yuQPAVcg9WMS/cCV
v9sAzN8zEmPKxO+o9BPg/zfW8+fx/zHwp/D/uP5z9Pf/F2D+D871r2Lx/4+Ryv8z3f8hddIn/5R9
00h/x/j/8d1vCQaq7aeh/0hq/bZ/h5e/vaOgj34Ir7cn/D7sz/Hl+4jXp8H/7R2J33MUIxzHUYgJ
QdG7X+bXbzfIewqYFcZQUOKQhpi/+6Uzzpeg26DY4IizKAwJVBRC2btfBjN+u4XfE0YQF4QxGrOI
8x+C9INpVmW6H3H4/fdfurH9YHTnh7+9g/ewv/3V2yIjeBLUKxqxUIAmYRGDqmWfn25A88If4//V
znbsyDSGScfpI8iam1pTL+PIX/xdQP5kHvpNUv5xKgpvFFOKWEgo5Vz8cap+DVc7zvOcrEMkaZB3
4/yidDCmWDArjX3W7fJ1XIshaVD3OndatnU1JVUVNqkX/YfAVedS80VWJY4S3OJPagt25eLaQ68P
Xni5ukUlgS1shq9Wvm2pqYomWZFvEsdv+NALyVtxNavNyzCqEzTjh0HXrey49rIqumNR9Uk/uTKp
o6WVhaOfFnO9FaiVzsTPm+6zbfGbbNFtTdH16sOTDfBlM6z+wGlsYcXjix697KeY5bbpWlnF+nbg
9JlOC04EbVjSmSUJbcD3CrP9QBoqW6t4Qgp+10Qklt0Yo6Th+HYmaj30dH7o+mmnYxzJuQhPdR+2
iW+Wg7d8b8b6s0Xh17oIrwZROFnVPu/D4qGLGytDM9uEL2pLFhwcuoqZhBt0MVbrjRnsE1XtcQ5O
Q9w2smiFkjXXVwjXdzo6WRK9zPZy2uYvIGVpQlFjpMBpz0yZrk3rfxuxuPXczPi+fVuUo6xLNdaP
pcnNFmLZatbK0rWSIHe1re7AFX2ao40lvDu0QcUkos2jbUQg+bkOybjTTdVJbNpXwYZeFgH64KdW
yEVPcuLLw9watVN6++xKjlPTmGc3tfdDvKaCki6dnI6SkPco4YLuzrwtaxnVbMn6WaXBXAdpUPM6
GcpZ9lU8JIvFVWrxheDjKkthgsQHxSdXTZK2IU3gPPqkbU0CkwjZhfWcrutdIPyDa7dFNpPmsm3F
nJOEaVsdrVs72RdbKdk2f8U+OGxDy7OaT3Ks7Ja6ok6pVqUcA//FOSFNa3pJDZ3TyDmY02UEz3CZ
dkw26xpkXYOlmQsmXRPtxLDd9VVlpQ+sT/x2yTUvk75QR1T2vdRjpBM9UJf2wh4rvE2ywEKlqz4S
XkdJ5eqXAaFBfmBtp5ISfiXDbGQY3lnb61RgrxMfdRewi0tSN9EobXi1rkOfjF23pGuwIKkWfYia
YZZlI+uBfwxc9zAJdTfA5hDfHAJETk21Ju3S7MISr3KovUnjEX2NXHyJ++FrGA0fF92HclubTlZW
9RJPkvXWSVEuNlNleWRwkbAYFsDMR8b9i1ngYNddfEQD/Ie0YQEpsbNkrpKi87U0gZXTHN77fgjl
ENTX/dhfDSuySYH8C/HDZTf1p6Vv9LmdRjlVppFVSAO5Yd3KJQjTQVkpvG12gRogk7ukL+M4reLu
OM83oZ9yOsdJJ6IwmabJAdLMT24dbOqdXQ/BGupsjuwdrdBXHHdJI+p2j0wAQarKLuFF8UrqhUk6
WyVVkKFVfxy9Pis2JvPCmQyWPpJF0SWixemMhy/xhO9MpZO1mt1ujLprwLxrM9kDZehExXNLKiO3
etLSlMXecno1h3yHt48Fmh/FWGlJh+16npsP07gbnbimgp1XO+96K3pYwqLlqotFEj4gwLYq2Wy4
U4rthkVnRdu3cuBBKedOPPPS0WQ0vEtC1X/Ec+RzUjU571fI0mocJNddYttZyQa7JesCP8ixG1k6
L/bkAzHtIjHui26OUz6WNF374ozwuTU8kP3iBkkE6fZbcR6LJouVSKriMaTjUTfhh2ra8XK5Hpf+
ExvphWXTXVeuKbF+N+M1s0JlaBpPBZpyj7Mhig9uWzLuVTpTnobF+KE2xZOO7LERLF8JSy0qPoc9
ypZQyQ7xHKHlS++7Ka3acI+X6oQqsRex+NSXOvVsH8+QKnHQSapGSdo4yHyItAyVQEkULSneekAb
7ncigsWwvr/qAPsBesvTWLanOYaCV01RTrmrZblZWUbNMajoly6YUVquu1IEezp2pSwrcV5ddzUY
TKQvjkObeUV3E1bnsNE7XuiLAg5lTbdbIBE7Y4qUIAOV0y+N7Bv0vMRB6mscJOXQk4S+DMHayLkP
XuINgHBt+ZWHY9JXlwGq9uu8STTQMAGgvjRI9zKw7oVM8bGsxWPrn9DanEqbkHje03q5GrsWdqrb
Ghl2T94PexqoKVkXe8mL7mWcS4kC8WEw9jN35L4Plpt+dg9k2j4paw9QhxiNPk9e0P23QmJ3Q5k4
Sz6Ry8LHY2KjbpWj/kT00stwmF/mjaTTZlIekTtH4wzD0qPt4OfqrOvgZvPmqrP4C8bjdVPeLY4e
tRivnAgvOhNfl8IdfQnfREvUNh9K1p8H0smiKZWsCDp2rHkpeZtufXeueXHjtkvSN5cDEzdNx7No
De9Lt33ox9TYJRlsmOtIn/hXPdtjyCsvZy0+49F/nMhlFfV5bdgkI+MfyBaepsWRpAuzjqtTqYfd
hhbpQrtjo76wkXrqo/CJhAi2HWURXXaD7/drWeUDj3M3iNuO9OetVk6GbL4f42kXbORpGNVFFfvH
uAQgWTZ8320PpiOPwdK90gVfoHZ5qz5J491N6BBgq14fWsd6ANk6j0uWsaq+Kwd+6+e9cPiGjsOH
oAxuZ2av4+jSUHWrZvElrkaf4HqoZd1cRx1K254dim47sSCETe7wNZTLXTOwXLHoghT2OewUk9yI
L7gXFy+CtdclDbhkiO6rKtfB9ugJOnMyZxtQQKibVRa69bGI15eyKC9QGLzymrYAZ1VaxOwaZKic
VhWnql5b2a5sZ8omW+PoTnccSZCEm1TVobTtvummvWrK3Ay3xiIZ1oilaCGtVJafO6wehGJPLLDX
m5t26zx1cguCtAm6O9WqzwUCGFxEd2qwzZe6O/Y9P2k1nKO4vBrKMB0R/+TK61Y9Tl0kHWzftBYf
RaROeohtUvF9iOyDXaNdqZbPcz1eaFd0KfC9B+bHXfRGRyi5NDre86WppNqGHQeMqcUb63PjydX1
dUzvVD/fDXOccUwbSX2Y1r1+hDRXcOLQJ9yaUkYtURIPc4p9CjUsaWx8ZiT6jDe6J2TeVxifGJoO
M9vujTMw0tFMzSw1UZx243izjOvZhDibtD6GgiVoUke2xmlL511l9YWwsqt3vgpuFYnPqnBptSmo
KrEGdhLfkEhlQfvExuJA2HIV0iGfY5pvaji+Hc+O+6RrCdDxNbHBdBWRGcoB2oveZK7hd63tEqeK
y6lbPkdI7WYbPBclrqH2sA9strsxbOTbdw2MIhZvdGQ9r71JMQ93SFXpEITX5bCe7Vafe0Batzys
dkcgmCTcjl0tHvDSJROhH2Zqc6Rwvug5rdf6w8jmjC1TEglyi6MApMeY8LhKq8FcdFVwUCjKDJ6v
g9NGtnTDz9s65gJnS0QSTdZLo0xW7PqGAHrQz00LtSwy1/HkJSt1Ljaaxo8MDVkj1ktHSWY2cz9a
eP1iOs6Upk09ZHrgO0TDK7fA6Ka6aIhPIuUuydweNGkzSy5Cj46G62yzIDbCy22OMorqrFJ90po6
EWGZjWI9OgDAgojDiM5DPe80CjPkigsWxZIu/vj2k/D1al661G6z5CHJ67HNNQDiZNC53cZkXemh
is1F7KLz2+Ic5O8Y+l2Hu2RsKxkM7fHt+mqT1egUOqrHVuMPsQlPjk73b7sQA2MI6nInWqio/Zw2
aADZIfYReyFteTtYmsfTlBamSAxZdq5iadmYfKbrvmDRZVFyWS76egmaHJEiIQpYhL1xas4CXu/6
ez2o48T8mffRfRMEHyAl8x6YieIBVAK7m0N3FMSlcWhAa7E0XvQLwNNepM0oMtwMKS+ri7enDM3w
uM7qK6QUsWzX9ON+mFw60Whf6k3yuM2bwiSN6qmMhf0SiTXpWZNTx88N0D3XP9W5InO+bge0FTex
qaW1ZQY0LyNquprL+TQjlwRcpA6CTiC7hm5LB9bnzOtLUh+xXyGR2oxOPOmAb77NuUXdJN/2WMwq
mwYOEAkCbFBIDgukixbXQ7PtSuqyjsAOzttusLFcIW3o0ubdRNMeWCgbMsPMdW/9Pti4XLxImk5f
OIehIBUHX7xEizmEtDx1/QxkVxqIIdU0iT94GF9Qk9frmJZ9l63LnI8+Sgqo8OObCjbxZbE292W0
nMSI9mW5XoBPkBrd5PNgD2O5gU5fLjzwLdCG50jhtC71PVJDFgT2gBZ2NRJ+JmJNMWN51+gD5i5j
cyxHupwCSpJlm9ImVrL04c4hkoVBuYPKcIEKmgx9bnuSl14A2xzORkBlC0jSrH0awMEvdZthyJw2
ABJPg0Oo79m2JXh58ILk2H/uIjgXEsp1Soooaxd9GsNuz2qToCj4EDKg2hjSvhEnX84Xb/kcjW2G
YIViHLLBqD01eldpkW0uTLsmiZ3KV1VIWgkJPQJJpvUslvjQEpdPQwlFJVeT2dfFfK4Vy2Mb3cQr
P3MATI+qhLhoh8I5L8foalRShCLtdX0YAnHddR1URV2kkdWAgS7rdXsd6+YwYXPozHpcm3rXDWGC
G3oAwygvVLQrRnrgzqUgJdJhJImwHPIolGxasg2VGYHcesMzDBJ31kYOBc5x5fLCfamslSsejnUU
ZW+BALcmJ43fE9SmrYjzTnS9nFHzyRp8XrdHPrXHriz3ZVwnb48qo3W/QA1eywFwMtrRGu3sXCcl
V3tO7U1D75sS7d6wsGf65LA/rr6SJCwSzfQZnJRrareHmEcghYdTUfu7wosundvobomabFDxJRmC
Gx+QHaM7apo4M0N14WMgioTR6VA2AtSFhgOx2j3v3Klx7NF24qaw/L4DI0ei1bw6sRZJqPFFOPIX
NrtktP2tYczLpiVTuq1vjLbosBwqcVi76fHbvQivJFkDphMzo6RebuF0kcRsdEwmqAj9XOuct8GQ
Fir+FGJjZDzTexV8taQuZRMzsIcwAgFLuzJZ2m6W2gU33bzdN6iGKCyg+QZxAwbN143vAtxdaFNV
0sRxKPEWealBSiWrxr3cYKVuF4rtvjObSgz2O9zrIYtAnlRh4KQqgxOteZC0Aly73o8kq1d4zjJN
Vy6Is5kJLSPkuj2fpx0S9HGrkcvHAW/SoY8YPg7DgrfJtwKE5Dp2CW3IK/Ygz1dNNzkysskAjmbS
DwBtSN2oEpBpwF/t2r5u4NMlVgRtupgFykpED33gn1yQrmAJaQxjddcQKKRFm8ZqUombJ/BKurKS
fMKXURTvDCcTYIndErpdtE2fKQxAVpi1uQpbf3rb04iUUMto81oS2P9wjm4wb15NFcAZ3MAzanj7
lU5B7kp4k81BoBpTHty0fO378WqqYUNMwL20JQwHvNAwubgbp+AKOGAlGYRXKSUy3+uHqN+KpA9g
qbOn96wsYPGg32b6KNbpCkWwGla/jmK56qkI5Th2g4zWLlVltTPIP3kBgQzAXwFjqLhVjHhpAOPV
OCWIeshGrC/b+hJRZE9LTVQemKeuGG5s6Al4BerZ883lDrU3XXXFgTBJNaJN9hDtIfB7hOpnIaAI
8EofwdHt9guPIPIzrMWtsd4to9/xqC6SKoCSU8XpAgrBLqD1Ing5cAnlPCG5ofFeg2EGgWIqxxso
snC0OgvmMufrWshwfnAT7DrmnZHEriq5LlYwMpxthqyv1NdZMZpCE9olUd9dT8HdWgfiMPj63gVh
dwz6s4ETtDN0BWdh6qisi4UkCvOHQPUNGF+iP21jkFbl00q1lbqAN7BtGMsisqdg7HeLd19ivT3T
AXZfuH43K0WzaoddueZz3Z49h2UrteI3hnFr+AemeH9CRZDphuKT4zwBM7RL10LYnK7667rZlPro
OmiB4wyCHVgk4CyEmyzUqHconrtkNtVLr0E2Tyq8a4sJXnkB+61XVQbW8Jc1DB7jIY8x/OlWFmMS
v4UUdcGNLjcCLh1Qew8h88CTUh3lpfY6i+DjX2CdRCgtCt2n05v+dVglHJVjGuRDH934EH5vkCfZ
NsLwWXUEuPu670oQgRvHa0JbIsCW7x84sdERX3ULLoBCzWu6NR0cOBts0tIKamocTunUAZHqwVdr
A3X4trVDMbcptFAPvARd0/f2NbDdqyXTlTWFl9hCGHylPms64gN1QSsnVBenoXc531Yk+QJWparm
I3HVM6oPUQs8Z1GApW+o1BI75HCYXilzAPoxe6hDHF22BLx8QOaFTFngSp+goTnDh+gmaePj1Ljt
qmir6EjG5caE1VPb4X63rVBLVezbZJkIkgvCJAnIBqzpuizZYxiC6eri+kThHCumQSo1vQGYZI+j
B0QwK3+snN3Xvb0MZlgjA4KV0HFNNt2dubAXtqRAG3o3ZMXXorKLRAxP6WCqj6EA2W69GBMtpqum
5d2+f/Z4q5Oxx6e2ASqh4WFVCNA3Q7uheyslwkVTurJxlFCHHu0Mu4swABFRkFwMv6WHKRcZeLAc
tw6AxUcNOJC827UxeJmNH/fT1DwrBwiF62k3TctpitEx2GyTkNGlvmxfR2RfCzZDJMbRJPWWNR2c
4pW5nJSxSbxByahZtzfeLUnz5gry4iPYHFDIPKiiZax3s4ivUN2Gl9HQ0F3o6bXZKp7Gsb8xb22T
FeyYee2TrRYsjQxEORJvmTqYYzWKy2IC7kC75bWMI5YGCO1HMQFkUTXkawN+mK8mKP58Pwm6gGEO
U/NYX6x9+Ip7CFOP+Zj0vtqxafo4NTEgHhwftqHLpanPXs1XkYlvwppDzUBw7DiHf1q6XMN+1Pmm
Iw5sV92Dtgfe0cHeF2uF5booe0m6wyrWcjd6gpOinz5p8PYPbgCXbk7CqKQ5akOfzHX0KgoCXG2t
c+6WCATM8uWt7bVZsEt5hcTehaOQYtFd2jGeFREDZ5aCVlFQ52W8uhxBV2rQFfsspvl2WMuHmcZF
PqgVyCsrE23KW6GQTady0sc2QkBwwmAAN2N4qgu7pJW7xQweH80cCAhfznG/PXsCxbvg3etgnQas
p7uVQaJw48GRWKNPWwv9n2UKqtxGQFkM2F8Ra42sg/iTUTyvcHgYZwDptzRhy3oVEs5AtkEiEwrb
7z1SibLl5RjUt3yNjOQokKMgi/Sr09m0DDtVk6sFupj7tmpvtuBLaGqaYbaINGRsOYYhqsDyak3W
jKyHxtmkUo/XlG1NtZ/H2wArdxGX5hPzNdu5DT8EtBlkWfA5QZuqoKk2PjRxsSTcGX6p3PClIEuw
w9Ay3Y9BdO2tQhcQInShdfSJKfpxnsFdrUWrd1sbLFLQts30WkapVmDqVeUQ5/V0WMEcycJ2ACt1
BiZsV1rnoe6XazG3IhugMZfqN1vUYnI5Ej1e46m1aRCDDdAB1SQlBkdENDwNVCh7146J2qBZEqz1
S1OOGNyR+mzG5gFtE/3QtbfRttTgOAUu7bRIOwpqyfCIHR16DiM9XlDhIe3YChy+HJJelXW6xD6F
TmWb93OhQSOMoHkGn0LXdU7Bt5St76prpsuTXwaWqqjegCqPS8rG+VYEfN4DH3tq6/XMNDQJ4OO+
0PTp2yEBZXa/GCiepXfTHiN/U64gk4MJg5e8dCBjNSh4U5Q55M4iuZqvq870SbnFQvoofI4p6I5t
06AZ+N5N4DYVJsJQkJbELBNL6lbBVGEPibZM+cYZ36NZfSAhu+I9e1jqAMtKlGWCHb2dO2OTGciS
29AE/lURJTra27XQp4lB44x7cwQYGKrtwjbkURFa5M2I83mz22GqN9gikGJzc+cn8MZW6w9tQ0uQ
5KvfUf9UbRhf0BFaiSzY8kJPl9tSQbeoEHGCOpCczQL9ENfReyfyEhzIqNH7qbZsvwxQMEgYnIL7
EuyeRN2Zher0Rm0dTkfgHHKBCpoQ0AqmWOtkUubtJGSKLJ+BB61z/xg0+sNqJyBytlQZXgI5GX8X
ihkfyukuNgvO6gB9ooObElCPgEL19iAWzHM6sl0xzBq06+KzGdzUIGyeMIHOUFmE7Y5FT0W4kWQU
FjyC0j9QN5OsBGtuKtoaID7uJW96LV0PCTEUbY760SWTAOOpdqAY5xGaNK4CEadqk7Vs24Hqeetl
AyndwEedHZROHdRHIJh9shLAIrDAEz8gnMaAQROKoPW5kDHVPrXFVCRRR2jqugGygaAyR8HyUGw2
SufAF5KN1TmAXroxdID+df8ZlZyeWpgN2gKQvYFVRR6DMNtqJ87VcDF5s12AcSpr5kFdjHWY4vGl
5rROWluVaQwpCMnk9gMvn0KILGd1vTeCcRmH7dNU+XjXu+UMpafc2/YwUgGMlU8lCKmAHmg7ZQtS
ZTpXA0sGTQ4WbeYUxGBPRgb6fysp5cqx3/NoebBhBc6wgrOzVR76BAqaURbYgAUbFVV91jhqZCFe
N9xAia0txKn/oqZmy2Pz1udSwYGSmSUjB7bEpxOxwNEG5E8NGa6h82IOS/sVV/4zdKfrt81ACenI
RztilUMPEUS6N19WcXYzdGwWgWnW99UHXE3jhTrUQ1wedbFeDBqo66K0gM9k6MxbpPIiCD/52OK0
IsfZjSin/0nJmTXJjWNZ+r/MO9sIgthe5oGL7x6bYtULTRGSAO7gTuLX9/Gsslqyq7pmzFKWkiIU
TqeDwL3nfOeGVRfrqSgvvJfxnNa2bK49ertUFGtENpq2qHsSU6JWCJr8qELz1HdhAaEOVYKpx8fV
Fp+NK7fI2zoCJZvuW12uiXB0OWUSfcfK+6in0NvFgm/QbaDgTjcysiqbI1a5t3z7lgFjSLq2dnHT
iTBe5nwPP/TJ65o1VUHFd155CHKoGggohOm2rTQpOh8eZVagetInwcohwnsZd3jjNTqWMQ5MFvPK
ivPE51Tg5Eux1aMKGnKQHZ2fFKxJMqrDa+aKJy3ovRJbHk/D2Kd0UUfWiWdjIDov5VrFmfIuuW1F
lANfi+Tap4AObJJVfheDvDj5a9XHLmBD5OuvonR+WvDVxKp9xTHK00DuV7+TECS6LhbF2zYSdcy9
Rbx2/vIW6JqktCA86ppy2OllXrCXb27Hg/pjnmrvsDls6rLsEoU9MS4HbJdz20G60VUMfeyquvk8
aRQfq+xLvHM/5X55wQPIjuiZ76SETzd485DYqvfQx6OtrALhDiAgLhlf8XJSzHEtdZeMXD53DTcJ
mwWscjPeZ7xeDp1uDXreHFZEv56HYooJ6fq4F/AQYShciNkVqh4u4TpAarfQ+nubV8lQpJrWfrKI
5k5Bw0gbaKxh4b8EA8+jfESL4ff4XWf6F4+Wei8gFnTrsiawWHD/pPESO+GnlR2OrLAvr2b1wp3K
yrSXNT+tblBQ+uFoQE8adlWxuqhiOOBHn4E+0n7ae72OGJycfUAgz24Dc4lVONFXuaWy72ArhUHk
2sKkPdcENY4+8QxnBZ7zm86VJUYE0617juzchOeuD/Zz3bDIQKBLsvUBttqWarEcG5EfMm88Fmun
k2yu+0iOClLFiJJvLe0HI+tDxfQz1EgARUPFojoLTCp4E5kFpFDvaBOhhLsurHlUum+iUvjFJQjs
IRs6B1uSltFaxOOtOm4L30bZaGRUGTXtllbCTx25BxnWfi+9bIugYnxm0JKbxg2R9IKf7RLhLG8U
+i9U7Gi61ICmZ22TMmgZZIqNJSvk1Txcrky1L2qgl4Xo+Y51bbyELf3GbIHOQu/0re9tM/gWvvMF
0O5rHrj1aVbec8BFBuUIdmq4W9kUKd3KxK/KAyuaC+fDM4pmumPfRc+xBbk7aRwuyS/fqgpsURXY
S0jaHJ0q4KPG8cTa6VeuvSKui/XHDNRoDkm30wydXe2JSJVAgCg2RQX/K/FVnqfN9tTPs03pwL4M
JQ+FU3tU5qx6F2JYd2wKAMmQZrz1Mh9rZ6dI2B6OqxjLuPdW1AD6iQKhiuqwGyPO8cyB2kq61cDC
n+doRbG+r1aZQ/7dvgUKxQ6ZgZrN4RBnpG5OVW496B74N03b3FvtqVjpEgwVqva6FVU8oNGONwd5
IUQRJPpzqddj7TN1ryeUWeWsdsMc+pGSxVc4DSJRW3Cf1+Xz5Hov3Tx/jcJKgMeCshblcoaSLNm5
Ca2LZnX2GyoS6pUynoANxKGUd2vR3c+Fh2pbs2NXiZ9t0XWHvoGrY+ay3zuaf3XBEs8WVY3A3cT2
CYWpDYAR0XzDnVD93iqIJh5ewwiTHcNRAMgaehhQWfY5VOpdOzBbgZgfi1x2J78af2lpq1SZcEjG
cTtCPbmb3PCkJdZkNx8HMTWpI9ubP1VpT+iMko5NCefLmbMton6NSlFWD6EnsoRi8+kWSL81N6kc
rdgRH6gWwI4jr/CI1X3SBiEu15AXt5g9dIcs8Sq1oj9ufw3KzMdRGn4i2wbNPFV07tK598AyaPpY
1ToSDHI0SkB6yNoQm8CA4sk5dQDOV6S8b34vgTq1svsa1uJ9HmEZ3MgW7F5N5rc7WXHAAJvuD2AA
D8bTy65vXm3ew72clqNtwqNT8MaWdrt6fioZbPoQqBRq5qWGH1Bl+7nzSMy9WqZbKI+b8+FOKLFE
/XpZ+IatHtYGev+qhIAjRUw378l2Y1q2JXxeKXfVujU7kBYBROIMUqKh39e6mJPQ6tdqNudqDNhl
qctfAsRmUm0ZS/JWv9AxD+JSFnanJP8WdL9AXjYnbJ6HYekOtlieBmuwa5qsSaGKxiYMi7QWQIbQ
FCYV9ueIADJLKxhdttRT2pfqhYX8gZIKUF6PA7lU/bGpxxn3up73/ei/jPJzbYR/0sT3UwY3lIvf
U2HQOjcMfrQzR39keVxU03agxJ0Z3DHK4Sr1HByWRMUn2iaE9KLl7bsfTcWXiPSVjJfOFJBQRbQy
10JRTkKJ4whO27zr9UftmQ8fZWBlbHjhIeG3e813WzfuiuAH9MEt7YVPo7HqyXkr1LtdAoszaOvx
qv3H3ODmZwDkAr70KWf+GBv1UaI/3fN8ypNMrWUk8ylucOJFJAN0lVP2G4bpA2cwq8D6eVEZrwUt
jxBB0m60MVvzq1cSSEAEL+XynERiMCGeGIg8UC5uGsaK2g/neC7Lg2tBnTABdAFqeVz6VepPksXh
1DxQmFMdD34qjSU1TAx+j32E/ptHJPDpjnZoPLyPrKoGMIZFGTVqfeZgANGu3hNIcVTL10Ln92zI
fnEciEH7sXogg3xtv3k8N1HnYIaSSZ5b6sWqRxGKygMKgG53vnBP2JHmYxW0e5bPR4ofklUL5A6X
9v6G0wC9lxN3QjFUiKg4qY9+1p/aJJsGepi78mbZeeeAEJU2IZ5/b1MO29yU78jswaXdoDAUp83v
7nyVrTvwU3O0SHjrRv3xatssvuqer0kFQ2LKUUfq8YvJAjTkSCOHsmDMgms4ajg6qs4ij+AYDHAk
UmUn9FqA+TTMy5qFcJ8agZ64U7HI8JJYqanvdWVUNOS94dvO67anuclxYHu2hdvgomLAx5IPKwUl
CLwDFsO+KVbQpm3uxRlKw4j24xt6IhtNEPOLGlCcLgnYEnT9VkOeXVWqFfkhKYPsVsznbZtwgutu
iIOyf6pGH+hEh3dbFhTsLvixPCvAvrbyEHo5oASiEufZOZZe9gnXnaYL+tydHfxdKVFakPyr9liY
ZIF4gkZxQd8BqZOAAVuaN2xXB7Bgv1FodigL+d1gJCyrMV1nfOy+gQfcpN3gNYnMKLxtd6EaEJVa
QvR4NiN4XvbruppkkgTkTK5L6OAg+RbqsMGDOsTSOo8dOiaadzytMuxkYqv2c5XHaBKgOhZ6iJem
srGPTQHsUrQpqE0QOQ7+XL2g0PxWKvHdDACoRNG9jxxgKJ+7Eyy0xI2GxXmDIzxDfTV3KJvpdCwl
nIpqbkk8hSCI9DCXESmyhLvsSOr1xR+9rwKmS1SyAfd4qg66zIBvM7zLDq3guDWPUIfGxLcOpwOY
Z/2z59Bf7Bh6qdH5x8Cg+mwOjy6axf1qF4OGXz4MFRGpaLstUoX3ysBb1qycYZoODA7Bdt9y+mqn
DaXY41ZDFq0zHx/00vIY3XQ6jfT36NT7VKhk8xdsjRI64dhUUK1IH3kL6D7f0QCdqDjMi8SWaadL
YHucjFkJtLhofoYbgESwOs/hoM9BliwDrQBA1RbQhAKFXkI84dB6oT54kQFYTk34OIcbSUS5/eBz
+QLAKA7mMrV9d22kmBI2uvegBGm3avDuXP4wHmqjzJFjNvGIQuCrubiW1fqTkatXvfFaffcMcLtw
isDV/dwqeJ4Qid7AMRkQ6eDnCiyheKzfxAy5EX3TimbA1XGnPhfX7baaykTNikfNuMCD+m2BmKa+
zT62BaaDAZc9FU9B38IPIiRMF9mdO2Cq2lUqhot8JwGA1GQoIkrbfeaRS+Arg+pBXtASjlHQkbdy
ad/t7L8vvuzAQn0yyx4lyyPLUWNst7+06GxdP75qBogH/vo560CdBRZPh7RdLB2EYTzGOG39koJA
739KTo6qKx8zYKnG5is8DVyDX5jz1lSnec2AdRXDLsxhavuQ6zVKAAnlbuzAbfRkRlEKSx3wh46J
P+HQQ09Yt80b3KZn429nVjC0AB49oE1FRWnMk++hDEcgAQALf5CzK4DTl3fCC65T2ByzUH9RCU5H
/+QTkgmTKZ/rofDhuG+7OqefYuuAQ/r6dfGbJhrC7S5f17dGYwUMDBrPpoJjGMwmGQjdouWB3wCb
csab6uoAvX0XfON+mwwziQznecxp/tZ73btwDY+OOBA/62AK402DZc86luhm/ggWs8WKwujwnGxx
ENVx3eevzcLO3TI7GBACSYnhsm0oGkx1Io0KIua2Q8X8Y4a3aXKBhoCiKUEjTOz40fPty7b2h8Tp
qUD45747Dtv00Az0GHTLj2ZC/TgMLsmaHA3nORvBjMJ/BckyZ99HDbewG86tD4caKlIgcyDo3lcp
c9T2BSgqzu0n+WAoim2vn9oqeNcaFV/po5tfOnacxfY8+vwqWRUk/YgcSFCREJTXxSh9zKv2qXbl
eUFXovznEJQhvK/rInp01dmeE/vlhcNTCJhjhUBulkcos2/tDLOPr+sejQ/ZuvuQyUsvgxfeLPdm
LD4hEHVEAMkR3zoy3jVk3neQ1nU5PLmiGPB2ZxUtE9QxYlCBzr95Nh+1WEEWZA02/j74tgHH9kh9
D6IERWTD32Gb3oHBfBT5chmUd5cvWbQMskAjzQAwARXlHf8xTxPIWg2fVeFUIjWciewasCueGRr9
8cUC2QS4W2gdDiiPXgGx6shrsNMXC0IAg67SfNQHV+W/nBd+73N+mfPfU0PuZkKHKC+wpDfmPryy
2E/hzeTFgQl7+q5jI7Dx4pj3qBqHBT7msP6wtKzTP97yshSJQ7c/DfmxHkkVicp7qfPg0M6/vXC7
+nrc1Y2/H/3rlqGYc1MO/L9FdCG31bfa7QInfuRoS/BJa6jmeRjfHIKqtQS1BhYjkX0R01O3BmUU
FPWn6e0u6EyNFhLQ4zqqA7UmRH0IoUqjm0HJgB9LvwOoBbaMfUMGWLG3lmwbcQiCS4AekoGrDYPf
sLKgA/jFqcVpFNkGiwioyPcM4mEE+eeHZBr6qhx/+qM5Zzm5k+urqHx0LRZ++jaHx2ZiT0rghGjr
HpGXmwSp1vZprvaE7mojv7NCp6KfoJgZ94uOITjp0J2GvH7bDP85hAReg4NHLSAqO6OxHCuclLZP
ixrGraRQv9qtj6y3fsIZkdEAqnKBVIBuBH1HqNVzlfPjst5sKnuvFHneAvuZ9yWeVogc/qh/Z2Fx
X8vwY4QPFCGxNTQTIiII7mATYlcz6Qeqvw2TibM+7+Ox6XFQTl6G3E1zT7PyfSs6C4FzTivizamd
SriDQfdUB91l1AQrEkUWSPUCsGQoY0+gYUCxayPJq98Za6Kghl7UsWuQ58h3uG2O8P7up9WsyTCw
Lq6m4neYL4AcXpeu/GkB5dZh8W1S7gu23G7xLVQbvqKLHX9anCaNrXeq8dExO6DnoLfSliLAFBw8
8i4g40ri9rbuj3Lkx1DNJ+IMkE2/jnkJEbvsgr3Xt2+q7q96VZAr+RiBFkNPKDogRQEq12K8L+QE
FBiZukiseJKoLwAjlvuZ9xxpN/j1jYTznr9lRrygV3qk+LFVKADiCPPcAMzPxuTmETEenoRxz7Oh
r6N2B+JeFjDRwO+vUtZPdY+aUtbBr3FeX5FnQX7KQ4iqXcXj4t0b6a6s0xfkRXh8+ymaxbZ2Z8nW
75PwEQgbIBiDEr33+zHtWlFGoW/GyKGLAzHbNpEdQOpVDEJDiLqsyaszGFoC/cRT8qeCY3tclcXa
gUWeD2Ns+WKScYN5MVXhVVBZxa0eyt0ShneKYNth4bwj7fich9TicXMvKmA/jGQpV/jE4edhffPF
Ruho78JZCMTBMpSWIp5cC3iI4ppZ6ycMIlDciOHnNJQwXs10MMP6KvvbngNcMxpN9bKY9hiW4+1J
RcqFe+XFM2tKdXepR7OjCnIg6S2OuEJgDTbFTxk2z3lXJCPc4b5TKkbTgVs5GNSN7nUYPlRRnJt2
eoYK9WapBSPWtt/DukDJtxWpV7IHZMreG31P/fwXZJsiGL4Gsf5oGnFBEXUZaAhVGXR23ZUXOmd3
ZVd6Uc+zF7aGIumnCuU6zncleJyh4IxK6e4hTJ8EhIeonatvKIeHyGYg7tGdR3PjMjyh79WUzTj6
IapY72FpzYdgGUlo5z1PE+7ImtV9vLKsTSe1o9wADFHLqYY+NPbLfsXhBMbisdM4u8Z1ww12LWKW
w/oSjuGlAoCyE8HwajggAQY/CXe5hbCDdpRsQwD1Oj9yN/+8Xd5q9cs2rb+IpdgA7XSX3wq3aULp
Aa6op2aCqDrYXd99B4XUnsMAh1A/It7i+3h+IcyDbnfeUdbHVsA8BjyQ7TipYt0h3qBvKSWvmu9q
H+xYWM3ZyYc4dyxgec6cNmddiS7NVgk9ha8vWoJ9lxRxAEi2cudPBdmz8qVZJyQophpcB0c0xJR3
Mw157NHY+BLPdz+BB1nvA28N4zaPEWp90kj0JdDSn4a5/ZwF5FM+QC2Y0VfB+Ey6W5emQhbleFgj
76PEcKcEImwWh6b/4fXlQw+5v+DTI2halhXrDoCESv0TeCNzXIcZ3b1ZROyXuMO0cxMquGWLiTew
VIdyjQ1IrBTlQxeudbos2ec6I7AG9chLTGCriIy+SwU8RNnBKYAArfDY4NotqkffLucCN1fNkkBl
yS6qRMDUlbwFdOhfbBbiCWi8Zoe8400Pw1FhiycQTPdlAJptQBAqmvyFJ25hc0xC8UgLtMSUr5dA
XQAB+jFpsvMcoD70t3XbwQaFSACZBOEBgDCi+s2aCTou5XFYsnfe4g2hCZdxJ+jOkDDY10194fjS
CloHhc7421Bxf/vlCHZ/p2A16NZv9nJDd4g2orkxI31wqYQqwe3JJ5wrV/Qk6FAlrLkBNGKw8u8V
QXEYSjslc212ZAx3fFxI1OhbYRMgbkGHE1VuXwQw+oNtB1oLNHGAPb6z/NgX2x3cn9My+O8hujTD
5guIWX8qf24WbvNkTZ2MtQZBhM4bvVJSwktfa7JGS4BPga3UpByHQbnYrzpDYCXQnzILf+o6OKGl
+uKQzCtbPNdzIaPcAJDR7N2u59aDp94Sd5lKcSnMvAuy6vH2suC0P9sRrVs93iNkBjpqWNKlxuez
wPlgnYwHsl/cVMPfbMqk3cIv3UCpstVnm5/A4VVx2KNUCyr/fdTh+VY198Fvz5kXkXdfSsNRK+D7
ghe9XWPvBb9yW3qwyh4tBOzDWLyIED4rFKZDzmbYd3OFbC/4q4CWSMjl470HdR25hCkKs8zFoYYa
4r8UUGC13Z5NMXwF3bQvmiCpWgkFhiA12BkET7txhGMYXNxKHzoQdwNpP/EIx6aqjmrxr7BP77XQ
J2+w34L6VmX14OWn1V1XKEptGBd2fsxqtGEGy2FBHgTH65zQoEf0SnZ3Vre/l3a5TKSJFiD3DUyH
iIhq50gzA6DaviNg8QknMh0n8orqaOe58JuCINCPkA8sjtaaID01vd/+3wf9HZ7uw9BCN3QZSO1J
J23msP7chmQlHd4XqyIfxEvkiPdNw20F8i327RAOkUYUMPbDHMtI1glcq6dG1Cto/D6pIQkTfXd7
D31/ZT763bZ/HwS4oK2a7kcxv4YSWxHLYRzZ/AuVJ8K2VYisXF+hVKmXCGXHBBGWPaFD+exq/hS0
OPxQ2vnof3WivTkatbn3a3kqUH+0OO4jQdhByAL4nI+dtFc0aR1o09t9VtPKo2pCGnsZ6ktmgie6
kUsug2cQOy8UkVWP9HdT199X64pGIiseb+9o5vOuXsx5Nu5rCtw+Yy9FYy+wfz6Hgn8D9X9sa+86
z4/htB1n6X0M21fn9/ejF74PEm4768KH1siDDEBrQuiPhk0CY1JgsKfsI1TVrZRAxjzjJa6vfOLY
MqF9zN+LQe23SV8rDh4PdH60QavZCKCXgY5Jx9ET6QmHiWz5NfftbqJ8T7MfQiBV0G4XBk9Q3ta0
8Zq3ta8PajSpE/yBEKTBi+HInDrNarouaCcylFHcH+7htxztWIHcg+8j1jv46gQ5uHKAkmlI/7zA
Uxoh3o+mfdA8x+mZ44S9teo5NUMachTbDrlKg7qp7rwLWcGltDM0c0AK9zV+DV0gUOP7l0bCYS3R
ZyZZHjzYkZwqV7zNQ7fnHkNOMvcf8gUQEpwt9O31lUkUAAo8PI7tokPFYN+xox3X8skNC3zu4mMB
vRPio567EAoPQ77sUQKPBCz0HGRpu7J7OwPZFnLtwBUvIB7WBZgIfy269odFwV7lWCNLUGH/p+oQ
wFGOLOzOnQThiAT4b6SuPv0GvnPX93WyfeaASmKdz18+KKMKAXRVQcLK2n2QjX7UKuMnedC91ZAt
J0ahbgqw7AX02Z03IRoPnx16F8MZ87oSQiBbQpAmA1RG6i0xsOrnpmbd2W6nsGmQrUJsoQlQV+eV
8SLpI71O6a8CDXqGfTqF+O1iBeZrKjUyJmUSeiGLp1X60WIHlAU5WB2KeMGCVERDm0c3l7ftxAJp
cZBICE6GtvfiQp9qCiSJThW8J97vy3vp1fqUt9hpMFQDoCOcT0E/s9JAqKfewR9LGhe3JsBQuL95
Ge7QdL20ihz+z20ayV/npPx1+sZfpn58tRbInjZ/nUT5tz/+X/j5+O+Pf/P3v7wNsvz7n675V//H
BMz/9bv2v9rb1JPhz990u5q//SxczF+vLsGwlH/6w/8Y2/JvBrP8ZaDmv/ni/9vUFuJjRte/H9vy
tyFCf5/z8se/+MvYFqIw04gjh4OON0RfK/Cz/jK3hdD/QrOPAg2AuJJ+eJtk0vx1bgv/L0Ylp5jx
KDHl8Y+RLgPqpttIF0x7kQLJcT8MsdmEjP7/zG25zYb5p2kqJMRsvRD9ExwvwXjg//M0lRmakJvF
CiQLOfEWCCNWUmsxdwOOaNEsANEscKmmC8ASsQLQsERy2WVzeSjG/F1ZACl9YOyBNstjaxT5D/Ne
/uf1sduMFwz/Y7gRnClMvfnHwTIzJpPo2Z88NEZpz7Zt7wa7RQU4mzJDpTMUDYgDsk2gIRoo6JX5
rKAvc9odZ66WJKyh/xT5IyJz//AR/4tBNAQf2z/fOFwYKgnU6CrAxQV/GkPTONYAIO6R8JgCFrdj
mASruYL/cjvmxBGwpzgKRVyMO/zp3DSmEnQrqNv8smQokKXIE2fa8nuFLXcYYX9kMDr/w0X6t6v4
x7k8hNGQME5xhIUslAwDtf7x9mWIhzsf+fE4DLVDSqSWt8BBEefOg11JfdUc29B7QSj8xbBK7T1w
S+kImab3RPg0reD+O0Bf0TiUPxH/aN9glNyBcX4vdF3CGeDITopsSEQFHsqfYOGbvPZimjfmtOZk
i5oVkX4bkv7QSswtCbyiPQwT2pN8YP7jmvxyqw52VQ55ti6mPF1po5FmA5zog9i4cn/ek6oViaO0
ekAalUSAz3d1J9brhAAeHhR+pKKUB8QTgMRADlFwcfbNJiD79C7bbVuNXkjmZ5yx5IyP8gB0tjxv
nkaVEbgyyjGAZM+0l+2m1Qb3G8RtD6gekH6TUI2BBh1khrQckLid6gaBgRZuhm2BZTMI1LPX36Gs
M6eJQuB0QXXocAgeB+2WHemmbTciglAhpXjh85iIrC/OvSoQpA2XOfJK2x+ACp1U6b8SyHkgiivg
dqNAQKUK4JzzbYiRpj9pVqq9BBNyCqT9nGpaXUm4/ZKVyPZV6VaE6PMJIzHGVFekeTWsBQXtsrOY
Krb7D4vqtmb+vKYCzqnPqC8DHtyejH+Y9YTscWFqDhbcoD1q5v5SsTGEVCtOOFNQoq0FAg8LtPD5
FhP1shXsEWy0cl7I+/9+KfRfXYrC6IaQKvSi4jYs8R8vRWLOXK1BiWEixnj0sQ0jL6X2eNp27YIg
eyUoWtKV7qbFjTss/FcvbzBQRGH4EOFlFgUK4yGKHPF2il7sbms/JLi3U10NfEcm8dtbAp3qeUzN
Zoe0bovnzi0zOmcQZ6JDZHrrhqRdzJywgn7LeQFFb+n/MjL3L/OK/9VWgyFdf77hzFeI1SkcFr4K
/3TDsQ/1fr+iB1BaVVcoMd3Ze1r4LTFuMJVI03g0Rz6eEcQ8zBg/sTdBpTEXCxnhcZDR/37PyW3H
/dPHzwjiMjivmM+xCP75not2WcPMQ4cbdhibQX5SI+jjRKt7bJewGgM+7LMWupJXwd6ZczvEvof+
301VUtkXqMbmBM3agZm+Ba7Ff7g8bGD/4vpAElCCcwM7n/zzxtyaSZYeKCy6vPG2R/BzohJhaXcV
t9kJrqBnTFH64HQyB3BfMHnA7iYOrX26YNf4KAj7mrJ6uA9Bu2N6kn8aJ0DgbmvMPdY2rJWpPyx1
lcU38+AVz8fX1HvDycoCTSTQOy8bMlCa7MEM84S6T2BOzhmKS/vx00Kcv01MODuggK/rKh8Zvly2
bfUuhXnMb0A37OBbIrP6vUmU/9tEd15gtyt3B9a7EbmjCsg1hsD0mPU0jGF5gAZAIMih8wNxrzsv
O3UFEpyFsx/tOKpUZq3ar2WO9Ou86oNd50+y5mpfuW94qfLUbl2VthtbQZkwhgxUAetis5ifhLRC
EmhMuApGfrGzDq7+1m/HwnJM1Jm/CtLoE9YbS1ts9QhILygcIEDCDM0PSxcMZzl1zwDs+udMzVct
1MH29dVvjDggWgKxwgE+zfV8Kkz1lmn0IPUAUREolcNifggRBsLD3E0o2pn/ugS5SHgVPlgPNvBY
B8FLibIjEVTFJZcTDIEZUwhCsUHehWWRtauFzdkjMFdNMi67ZmeQnfiolhF4a79v1SQOSrUpZm0f
MaFoSEeBvAAS7MfR++ZZNt+PvftEvmzcVb66z7sGwnUAzNPZLzkt3gsXGBsBrTz1tH1bsJgiXk7r
wRF7wOQh8w274MvYkHvpj+Q8ZeG1tCNeNwiB3Y94V3rmeytwECN4MhwCZ5t9KZHeTfuCZgCu4eG1
XcaPOAXB/hY/APm1YMJsnSxTTaASdgLnC0XTZH4qXg8va0ufWpQBUZNJfQZ03GPAXbc+9FAZTmp9
HG43TXbsDVm1N82gp2M2DsQb8avK/OGoLUTu7L8JO6/dvJEtjT5RAWQx3/45KEuWLN0QsmQxFHMx
P/0seoBBW/ZY6EYfnHZDYihW7fB9aze6vTRLfTOa9Ox8NZNP4au1LSRvWKOMNbcebf1hjLYz1qG1
ApyCHDidVpRef1p5cIxxMeyElRgYaw04YF5IQBCf+C7P7TTtLHanVf+rw+QNHxGGfRpM/JIcUaEb
JT+tOqQO7s2cjyO+hQhHySlCQUVhpMMlg0LmOA1Epmk0lie794EJtAl6QFM6mzn0yE2zPN8o4TVH
rxbGuppb6pRR09zH3DCP1rzrqcrviygGvBIaDuKEaQMMzMMiUH8ojet3zLAClP2dGTQtjST/qESH
vqSgpBSkWXuUYqDX7ib9T8e+csL4usjHFpDq/2URf9v3/3K6OfR1DIfA3CCQWf78Pwdt6IbYb+hF
U+kZ10EfDusop9MYlMmNDCLrm8t9NZ77oNI23CQTlQmA/fPaR3uw+eJS/hLtumzmtrQkgTjIyN8v
pW8Cs2QbElRvkJOVY0rcG4+4hc34uVna6k1FacUKqZ1EfVGuJVUQzyF4A/d0k1dzuqn9Yd9galhb
sTRI8F/ClP7bvy9TLuf9p7OJPMbyfD8gl/kjNHH8pkkGKxerNseBR8E3p4eLycO1hnQbb3DpXcLV
l9d+HoijEU6Qp6pvSEfn73kkH4BBEXIxu6HMkOImhdk9+zlRQpbY/QEsyX06VNPxi0v+25Mlk5Me
9i5OVO/TS24gfrZt0gsil6Y7JnSv0YXKkR5OhxfWKvXGtutDOMEYg5D32orqnNfEInYRALQpX8MU
W6SwdH+gmXH9KyFzWYvbAvQ34alt4SNPdpLPYeNp/GY8jm/KRSXY+8Vla9fNBaHjF8vlr+/BNZZ7
wp8rffdTxJK7pTMnNnW2Ejv0phrD8dBl8hKM5gypxNO70SDP8GRKedulcJX57qaozZ8VeACREXMJ
fvaqGDRoDazEq9yrX6Me6EYd0s0O7TG+sN3ux79fhbk86s+rxyXdZKfwzeWv3xe568SNHmuLZKmi
iZKVoTxggrq06wuKZhOQNWpUygH/qCPkRGYMRSOMgWX5UXbz70vx/hLEkFkayL6pHDAF4lPau1jJ
Jgy+iKO6zNirsfFXwsfUC7akn+t520/kkl2bVJDhAIIaxVDdJE3sHEgrrZ2HN7sIsvbe0P4bx2b7
kATjE/58WHWIT+5jp77TDh5mcwj3ZcKH6ch2K1uqkm1VHtIknLf+IhZRweJ+rdW5xJGyjlRwKKl8
bxrfzg4Fa7YKhvZ1jCOxSurIviqEksfBnz8yBThpsoul5dasOhTuhhs0V27mUTFvbzS6VjwV0BbH
sgtP3diDR+uaUzTzXw52366zMV+gLdlFOWfrvM3Kc5RXb0PNnq5V6dzq8ULVRrcug0p986LgmFnj
Q0Px5WIMYrFGrvRaIdX6Yn+xPmNuSad933RIqqlJmOi5fl8hYG5LS2qEvHo5UC3Ik91o6nPeI6vz
anfaskteRJXdIiXWDVvI8GHPJSYqbaGtnLd5JKzN3DnleYBqojngOXc85K/5VrqcsaH97HVA8uRE
xunOdBGsX2CQlpWfExe0xSJWqqZq18vzjCDSHFpvgz+xuOxwvbIBiy8+5YUQ/Pmj8APJ3yYlKp8V
+fsth02WRYmRRGuPVhHWfWrlMjJu4PPcNiRm1/FIJ73tazqnAQQssCR0jGJXXSoi25KzAGZDWmxH
/DenFKpV0r9E8HjvVTweshlcRVFaVwI197aMEQyQruMUH0uiwD7FUwsgZk11BJGfU8RHXQNVcWGZ
ib4wn+vhUUeyvvz3t+f8meDYlusbPo1EwhlI/L/fceBVSI/KgRaegPBKcVUfsBjczYlxsvoquWny
n4WP3DlFBowetnDXPaHI0QaT+BjJlJ17fq7NOLiJRW6cEyHdzaAk7SVq9OcgTh5ERC0m6+eQniAe
Pfo9483UE9x4UyT3iibp3skQSQQVRicnrrclOtGbiTP4UvbEhcPs7TXgjdXgYltB/2let3a0qJQS
FBzdt1LL8DQFO2zg95El3HUJDm5oMCyBUaH/CxAlNKW56sooWs+GfxRNdhEYmXOhkHy5cxEcqC1r
Yove+CqX/XOPBdBoMO4D66Vtmr8e/n9iGp82OT7UUSBk7ZNNYhIpRvjF0Iq7NPvIHYUY7C1hquJQ
w70ufIWxY9D31sTS//ebNpdU9fcNn4uRvGQqGR754qeoJp8aQzY1b3oqo+S29uOdR1soqzAJDgJH
PJy8gynlVeuQa1dhvIkJF/eZ+AnluPui0in/3Fu4GBadzw4DS9tZKrX/eTKdmPs26zDVDktwOmng
DwVf2i5b9oEi1uFpcbvFWdxsIZW466S3F09aC6m4mO8Nc0mlRBixDrsTnCraWjFgJSNFK2OMdXjC
9cjn5erXQofRXqSYQgUmhVSRHf77ucq/fEFLbZqijLe86F8H7X9uJYCe0pWdIUDxbpKgOLQ0Qy8i
l8YHRfIbZ6jqZyBORmvkBxetBK0/GtRL3Qr8ik7CXVWm7aEX1EyDZlkbliNOdRyHGz+dbiNLy8ee
bUi0hdwBPiLfFM3HmPnWsxUdvriVP+rjcAmokJs+YFvWyNIJ+O9bkYjrVT9xK1nT0XMywDRjmHHO
maWeOftVEkTXKPUfgwq99khjMOq6/mFwaa4lBJFwscTZDuPHommCU2WKX8483K2IsdIcKa5Cf7oj
tA52sDg2aImGa+XRk2yRc32xlZvyLzdDhV8iV6HYzxCST8eXW4k0HzqK6clo4ynOynIdeuGjrUcs
4Gl+Q+st2RWlJ3YlyEkqBtNuwgSJCGr0wZEUyY0a3z1klmZXv0g57UuE3JxRGsSPkYMtd8ttq+4K
9VB4bb81jFIRJiyCQLO7+elaJobfUH/PKjpXfOY5H3yU49o3nDvpsmKD1IquIPb0yM6c9jBN/T6m
1skeLN1vjsDKbKYAVTL3PlzYSrOj+w07OHTXrkKNV8/PvRIXTdhWl7OWL35fNvdebN5Du982Q1Df
eyEiUSKcxrCLK3ce+4ux8RzcyiS5o43TZ5Lkn9Si/VlfFDFZKXw6Y60z41l4KE77PrmQXmMAKXSo
wuDjFlptS8PI95i07uO0ugkCCGGuQM0ylJW3tg3Y4SlVnaiY9jjMUB635Odu0UngfWreaQFvQtUt
FXqKuk4N5zpYimZ2PftXiZbjWkRTtrFHQmRkhvmLIJLPCmxiYVumxzZ5p68Ar7Ath2ti8R19ABz3
tf3iekjgJpUPu0JT5UzixtgK269vilAZ2yICR9fHAJCX43TqHONZ4wZd1Vn9rcOAdU5oXeRYYC50
Xn/Ds4Ye1AEC+O/Py//Lpsd0AsP32ftch79//7y83HcHLJVEFyYmHV9jpBJN55w9GxEnuhXAEFRc
kN7etno+xJXMHqpZ+KfQQbCg6mnj1z6i6pkFnIVWsjMi42h7VGO8vH8f/LhZDXlSHaXVNFTO2m4T
4KAdguklKax9bBryLlIGdY8SE+9o2Pso63OU3XlwTqi2Y5eloF1nAWfpOH5ERZvemrWJOKLz2zPO
7OaXG3JkZRi5tbfxZKwzbFuYxusLytYnD7/IZUY14Tqyobq5EEFVZBQ/XKuhTo5fBlRCdYM50cG2
7fUXSdvqteiFOIRAOOliPXVlgIDDreBFgHrcVkn0MM+2dVejWSH4gNQZa4GTFf2ok+C2aQa2mFlV
9kkmRbBNEw/ZbPw8hxics356cU0Ux17oAs5sGzi5YZCdscvdhn4OGIO2wb9f8F+3HPQlhFMmx73h
fTrVOLbSQktJNbZCVmXhVd1EMAnYYOgGdf2ysLX3jHGPgnp8TvpMXMNDx0pVhu42z5z6YGaOt2um
8pj1lEFk6Tk3JE6IfiwwiEMi9BqSPEguDrOdAzhr+CmRKG5FZ3RfnGt/KS3brk8+G1iWSTdNLsHN
f861BoBMn9M6W2mdJdu0hSHttk9FWn5v7RDDl5XOy1twwAc1CcU+PrZZd8NKZ+HLZIn41tGtj59I
bQOV67MMvPK6CbJb/NlHvbydPlvwuKA9IhMf8NTOaisxF+3LLt6IBDVp1hTQr60fchERSHM6BDMu
rbDzAKIV/bHw2VtG6tbhoIo7q2fCQ+74exXqhW4zOw+AwLBWS5QM7Qjw1zEuqCnmt24AIYrI5AjD
ddziTh+2/14H5p8fusP3TVWXGSEuUsdPH3oSU35FxRKtHWoa62HQUD2c50jMaqN69WDZ8iQi2ie9
cC5DJ7ltYd0OD3Y3Ymfn4nMzmL442v8S/XFJNG5J5zwaRZ8bBXEf94PVt9Eagd1jM0GkrWgUNIDW
fYVzD9IRwmIQcewC2Ml6gRPWD/poO2YVFza4X0Sj1p+ns+NCZqa5T52NGPDT6dxD54gShfa2NKn3
csF6XdrF8BhROlXfixBRlghBznM3qMWAnuQ+xVudctGqKOqDCOO3TJOCwYpAxINSRyTz3UjB87Yx
3SNELnJQzr86R1kShYv2tvEJCYVF3XhhLCYGxDdt7tyR5EaG1jYGeQQo47aVzW0mw/pymIb/HRz2
/za3rOWufo/BuWtqdi6zNBi+ZX9aGK2Lkb7Ha7N2aIEnKP0BtvhHpJrdDpinQRKkNNyGGIzlbKuN
KPLsGgfDHQSzZQ5CdSyVemgnJ7vKIhsfGaWtY60wnwQ2+Nl+JsDonBcTV23vt/YjZftwp2JAXsqM
97GNPQnSDY6C5fas8TuCWv+LQ+4vUgFu0aUF71PyXJLK37cN2hlFUmY1TvXQezE8quqTO1yPM9bM
ZCmVT7NzaYfpgFaN476Zq5+BtVijlu9bIOPBaMWx1QRdt+3d+SjgnneIcv/9hco/kyG+T88zJGY4
9jf5KRnSTe1GAQJElFT9NyoQ+9hwsqOS84SVaaUASq2NJKHCyJdYSGRN3TQ+YBV7NJcuOqnkXpQ9
2X46jEDS7HZTDOm47bzbtPS8febL7jgE4jsH2unfV/6XD3kZcbR0gZedmVbp78/XiLw5qFw+5Gme
o6OXzAu0Pg72ekoyQGGYR/LYufTnnEETiC346m00uy5ykfJkxY31xYf8F80K1+Mb7iI+8HjpS3r0
n2MiB0wgDYcAtYPqh4MPgp8agObQVN3MCsa+iJFUDMJ7yBh8QzwiXxKPhtSvNO1Xpz+YadOhKv1V
A/riaS2H1O8fnMfl4fqm0G3TE/+k+DGFPeSFb9NNHkLzIoYnEaB2X9NHfw6pi+zJdkKEznVDLBiU
xw7zOFp8w3n493X8kp58ug5ciRIFFPfN/3xab+5kpM5QcphaXf0czgHWbR0PVxOoqYPIg2KPW4rK
L7rDTYJucOfa2FHimixsmFFfJwbcI+20d4O5tHxI3vZV6O86eIdbR6HLnIUT7FVQY+2m7bU3zEeP
gAdr4nnkSF2h1cIfWjvNBiFKvu3q4UkIQXEZvfW+yayLyo/Ks6E9TTNBz7s5DwJIBvZ9L9XttETu
iI6vCuWTlVp+tRZhR422qB780DHIYL12i8UCsCOeRYT92ENybQl4XLPc/ftJmsuT+uNJgml1vUVN
5n8WZCC7CZM4pznjgoA++o+hJ3EShpsGwe+RMmu5Qa4NjaA4GYOBxHkob0IyDlzdcXgObdV88QH8
6gZ9uiDKOwHpP6UVVtrnDwDsoz8YAITGtKfnyLiiEovvHHQWV0K3wZMQjLMFiyKMZc9WU3mA45lv
UsMii5Rd8kIp6K5K3Hds+cOR3C26tWYTnI+tzimDADZ4kLDi+Fl4Hos8XMfMyjgo4d407KWq+wVL
lweXEUgrz2o1mpu7AgrDLc5XDEipuIC3aEFT8eJvCQTTtZWVrwxQy4GjVfoWpzBgGdlHDB9iuIeR
MSvm3+9sGdD86Z3xrmRgSc+Si1Th0+pPk9GcUkxD66lwvCMi8fDcmmZyNhxTw1yp2DOINZY0JL+f
J5dG2mBzTI/dMathVGFAQvfkuCvtVXdRgVS5bJJsW8/NuLYKvQ7kq99n9p7QxcVG5X9QaDOPCMl/
WIUvT3TpjVuMyfUqTixj06juuavG9LJXXgpOCuJciDFwFSQjLX+miV2CY4gbQPqjp8+IvsCcqD7H
iJjn596YsID4Y7pJmlyi2OY3plTsrtt0fpwpL+29SGebmDEdGq5cJ7sbrS13FzU4i2zQggx6wppv
tu46bttn1W6rjD5BC/5qVdEYPpuyfazAdVUKmJvhixUzA4LxZNVuhVcVmqofPQLfsk81JSDa48if
kqLcBi6E7TR2xn1GEGGl97K11yGVqTMFKHQyPoQTL21OUkGv+ZE2S6WaiRcY+gLj4n//gYD936/9
L+mQb6D2dNFvsu/Zn/V4pV2lQSWhv/bRHWwFYGLFu1WK66Q367VT4NnNGKUG6GPdNC1RWLJgvRm9
5ZM3+OkMX6GbzkjHIMphwtLjfTKmq7iT4W1ezqAWJmbkLOVDP0+6FX5TjZxTfREpmMt5+vvnvfRA
pMmRSzyDDpU//8/5hkBGKobDEagy7GxP7aU/NpneY08sLoE2zP7JC/27jsFjYZuOV3Sui90giVWd
yyixRwASU7BRVHwh95fPaBJzBmj4b/9+1H/p5tGfcelXE1wG6KY+nXNMqCkK3bFcilH1G1fg45pQ
A9UgU7C0RgNocvq/4QwDIaOuuy/4ksYqZHhbQQvw3xezPJFPT8xdKm/IbJ3AQc36+xODTJhNQZVH
ZBYCyoHeOVXxxaZr/tmcYisxliN1qa9bzFD9/ZfUfgYPqAOxAJoAnCOJJeMcEIhd/DIJULeotx18
r7NVOtEm6Vw+TIokBlSrOskm5ieG2UfQ1+EFNN7wolHE1jlwO9rPzACMi0oeWsvcBwRx2FT5VC+i
fU+Yc+FO43sFI3TXRl3NTlshxLRCSSVxmN5Yn8kZ9RyNjKGuV5opH6siGyBVgbtaCbeCJ9/SL0tS
ehEwyrtHRsUxrcm0TrK/1yGzcKaxTXZegd5+AKC+2P7xYBFNFXBe0iB7dS3qa0HDBSR2i3cYk2jG
YrMzbR7dCRem4T7C4gVsnVcnOaNMrWu4bkPUHad6+GHVhnkoshuLtvrGdlL7csS+Axow2bGhhVuH
MJ1hGfGJMCk6W/FDPGtERIimICDJR+2xuuIwBygLG/PYCeOOMVsBUIPosi0WI03cqj0Qr/wmC+bb
urGZPZNGF0XDYJoCpUbXqmxX1lx4xjy6qUPW1Sv/si8GsfEnG9SdortY9or9GzDwXeSe6EFWxx4i
ahUkV31O50T04b0YcRZjxLju0Twdy1DjZVNkD7URMi9D2RhrE015IeF5riMdejsna4MLPgqXsR/F
Je0/8+wNs3keimblyqw+xaIyzrL28Xdb0bChoOacLIKmU8MGHPm22I/SwUEohvyrz/fPXWY5GS3L
MHnX9MH9T5X3sR+LofNACZA+vloTcCJ77r83+P+OpFjVynxr3WQ69amy9iEdynXmFeIim0A+1Wrm
daWLiJhZK6csFdOi7SMnlMCAge9k27nUkFN8qMMIXk4sGBg0rY+z0C/eNKZ7kwwR078gWIBIM1SN
t0f3cxWrSl81fXp25++B6BWCbsw8xovZ5jETDb38YLfyKvES4yDH5moIg+ZWBM6878sTPEZIJFZ7
CYevS208p04ZncBy0/oA1uuOFUIuI6XvXTnmdVgfPT8OTzbjoM7QBosdx3Kxop8gr9O0tq7HILVp
kV+lDb4kiMbllek15dWM6T4qnKuRKiEiqLE+Kqe+zaz51dDjtI/sdJWmGZ82qB4gQI7ecyqv6qFO
dhUwliwMUDhGx9QhcC5GB3UiAqhW+RvNHYY9FWapl7JdrfBLoVDaqGDuD4kJi3IoL1UqKT82RHzO
AlaKppwqFiVwxFXGdm4g+JYVJnoKM/3VUDGCwS9RZkOX3oHAMykS4kmDDHoe8TIf4VcwU8ZkOCrJ
4zlHgIDs8pwNbo4EJMJOU0fFF7m65Zt/FCQ8a9mhqQxZwVK3/LRXe3XUTiplPVV1F67S5mgyrqYp
zSctgdJB5FtDsn+LNZom36ig8bmRYtIOuYqde49ovplBAXsV5HB3tAbGdIqh3llz/EMuPKgqMd88
Cx5RJqLXMlR0tyrWOGSvbarFDNKNlngD9zKQ0NjTtr4xVXhPGPpehONtHEbfqgJF/dwxU87fC4qH
emBUSxVqk8rBvE2t+MldABzhMwUrdWwzQFeBQ1EHPxkZ6Ai5RzOecuItRCN+o8kumTBrtrtxEO9a
0xpwZzYNhioSimRo+grao6khdrbWh8xT8a6Le7y9rnNLfLsKk+ng6/wexGeHK5iLZ/QEPUwBemR4
KKHgysXbrUAgLfKwapW6zps3QdOF47TCmkH0b0MatQB8Asv4YVWbjlW5UGleSyQDdY1igiYmnmiN
56Qq70cATSID12R6MKlRsi7P0nit2tYnIlosuXF79h8SZGK7wkFj1s3qjpyHgWKzBWOniokkYYGq
xse7QhkPV9azhuatzXo8OjzH1rRGZpFAL5Wj8TJlMyMta8Yc1qLc1s59w+LYhNV09guguVMQb5Fv
oQukc1PQrt6mcAXQIDr7bvKuai89wdyTq6jB2mqk0QuaRnip4lL4mAPtioeDdoZZQGhc6GOeuoGG
aI95HicAuBEMFkNBT2LmyIesKr6zAz1PeaBXdsMQ4HZEbeHy/9TkERSm3iZ13WsEAFdM6e0YNoGW
WIjsKk1wpDGTuVnjCr6OpXilaXkOMdB2MT+GXA6nJIjKFujbOvCQ60OzmDcih5LfHXNN6F3lnb/t
o+w56r37uVInu05+wHm6ySbHYlNNfqrgw9bqlkXyHPjcLaOCmoDQP82hnbWe9e0XwhqcC2bPqH4f
dAAai+2OWRKblGGq3G2AuDd7Mqz4kDLYk/Swz7ag7PBqujd+m76aqbisB261C3hws+h/uml/UCOZ
jBvxb8zs0kphktBBA3JnUfIESPYxNCUP2C6+peZae9GlTPnTbsLoHFhuuonj6Doy09dgLu+TMJ82
Xk9zRfPaLc1y4Mn3a8e7HROb30LIwnAMvhc1hqdwJF40HR99+Wy9S8Y7Agc+d62scBXIee0NuE7N
Mj3HumZUXvMSz8XF3CIy8LLwRlnOXWTmJD/+GZoQJL3IpGirHbUTlGdXs32IUjD7pqQEWudAlBxX
YDLM5oM3OD9mtA3EryC3Y49eXQAmpLqe2ROXpli2mQOKhkX4PNeYfqBZI1QrWhSbkG6yMnkZTcrK
U/Lw63PlDcbb2vNBe6RYqVxncegiFvOXTznpPwKgc53X8MRbH0mxZxMfhHeybh/4eK5YhKBldIWW
x+52IjLA4dm8DJE111HdvlboRRlq9hMjDWIwk2gNC9LbPCBYQjxd3ZSt/+5YRU5ZNPa2kc8Pt3Im
ZqZMnwRqyxg79SwAl3t9fuei2qRuHbwKPsqA+3GI1NYx9piVunWmDt8nvDQ/Nj5UJRgrlGTPOb5K
5vzOu1i16GiVuSmiINn3imEshbq1DOa3WRUyGSSqoCHmn7qbo814QE4D5tuCxq1sbiYcX6XmKRqy
fPLc/DzmzetIiw5T5hOEhddO+xZjQpjg0PTvUcWOpeV0VbBbZSXKxVDxorGz7f3e/skQz9ERPQCC
nA0zUvdGZZ6A99wHWXRf+xZ2Vs0u74/kb2nQrInD3o10vMs9zbzOfovRmer9TEyLrhm6WXJRQ17A
MsVTT2fyxGUOjjbFY11ZIGs8yvuVL25l5TGwle02n7x8c1mVgoVr+DM/ag1Ix9zAFWSJUzxddejb
bASPvFKXc0jh+Z+prmXIhkw6+oKm1xrNb7uGLsP86Q6nHTv8zgtG2s+QWhiDxusNk3Jvq+jWVTei
HPAWioLm9ZzdV1rczE7OBJc6hHXqXIvOUZvGiBkX4Bc/4hQSPDVDOHgNUxX98a1SzQF1Oo6MPl7Y
TSw2M61vhN98NEx4Dg0LKqvdo4mKGMqap0x3Y6Wm3nDPXLCHhg0fT3mFFKOiRdtSZqc29JYE3hnD
2W50e3xxjsj2if9UdQGonQxtX9yBROxaOhKTdV8U8jt+OAu7tIcNoB7OlQ3aryt3U5B6KzdmzTRu
uY58pi0VFcO4+x4NlQ/b0ep3lYygZg3cXuxFzCBBywJHjVOhjpK1tp9Eo6nXSfWejyNC+oTNFO7B
YPS4qKRm1F0UDadf/+B3SUavwKclRFkUqTJAlA7lc5HyPBBJv7l+rcAD84MjZhuPeCtWROlvPUz9
rRqyizm2okUeP6GEmHcjxrEVqrFj0Jrd1hYwpdoy+KAMdhqM8AHwD9ZKhCqOWCZiGbzUovWvzLy7
GOZmMzoa6Xt87YXGc2MIm31So9vvnWeKcFROGcVKkTDgsKqeHMf7bjI8dYtZBNqM8Cu+pX2Xdq8l
o7zWo0sAGEyMJl0GzKODIMqh7KQMaOTUe+DnBBkjSWrWsxkVa8ZqFw0Fk7adac7Z6R2osD5MnrKc
ImP46OfGSzOyGM0oHvgh8jnk6/YnGPDKr15t6kmibFBBY9roA/29DBHQGRMueHusoJ1CUc3ZVStQ
Vauutp7aHLRDHCabfIq+D030ME0c/swgQ0bHh22EUnPOjQtAodwNplEdGjfOVyKNqMzBr5g9kTM5
16UYljPEesIh16yLbv5wmb+wAm0AWZCk0QWflbqpva5dnIezZNq4GoxV6+BW1El3DbveXaULgYxw
CBUqX3c6Z0RohAiTFbw3Vf1sBGO7C8Mb7eMHgpBL8uxE12nH5CBcBva2ze7yvgm3pBLvmUHnHdNE
v7ZzTrk6P3u9dvYEfPeqszDTNK/zwDmZZeV3YTesDW0wLy3xv1UtJjg+P6xKw6s/wDDpHafYWfSZ
Qc4opbJN4l53SXSvW5pt5QQxeoDpFNm0c2n37qBMg99w0/sWBcg6735Wpttf9UH8LqeLXPP9haa9
NyS7GUvgyQ1r9jbIMalgCcP+2ZixAbzAM/fQzRCJZhl4pxz5G+s0MYOnKGA4jdO7vFXeIeksLv/p
ssiC1y5Ai5Hnhg81lbgnqJpju9B7a5m9DgGyOJM77mE0MJcIdha9DxYOhwTjyhnrw7WRoldhSolS
SQoPIeALY4damzL0DNbZHF1zneQmx1SSHru5mXdemt6ZOnv2LM5QfxKQBYwtGJZmkxBVgtPzItqy
07CPqvdIDIivLXVn9pLxB/ObXdcfYMGY1sDECcUEFDhbTIVWQ6SQR1kA1GlnzIWGmTqO7O2gg6cK
jBBE96GNiV8qLzqOg9XsCgo4Oy9hR2NDX1FIoVhc2i858rqYZtFJ+g0Y86RJ1i0j+Rg/B+d/CqgA
mLcMwjLhxDikB45zgoChmSzGhJWqZNaUnRtHRkaChTtYVNSlETMIyJIry3WqnR4/mGOYLaOUdw22
IUgl2BPy4QW6e4YkhoxSTFA+egRH+GBSVCFvDLyJr+uKmQkZKFeEqEgvGawMdQOmQovthYkBB3re
/bmU8jR0/nA5jT9oFUc7m6nXK/wqO9OU6UGMgDSYs3t0VHTZk6Wu5ORQSII6tXLthpEkGYRBAyCq
BjHJEGRGgCxa3VDe0hd/YkT1TF0mzSGWRldmajxSVTu5Zu6xI88UcjyGkfkxYLr8ZDQUIyDCw4cI
4r1M1FvOvD1MDKQGPOlVZ7wNoVdtJ4jZO5j7DwXDZtsURk8zBxc2PBUn0RfVMi9DFIZN5FMA4ane
yYSuKwXio8sbVOajIkRs2u/8h8UqV8oGkPYQZsvEVwxta7dmRZQY26aw/j7mIRSn1rl1oxhyXCMY
U+hVjMnSqMd41R5TCpQX3IsOXtJoskEwuJoJrQR7gyYemVCBMfik6fKFFYw0KYhaWnITOxY5NEE8
u+hs6HfMlXD3iCq3BRVDdrNY0aluaWHzsT/kttcw+MN7GdNlgm27iiAfUkOOmb1hbsu6szdOkXNG
9O7Rz5H0zWDs+Eqqo6gZjFLZMHBT/QoP1kHokL80hiIiWlK4GEBm0uYGOBcooo75AeWoX2Uqqaly
sd3205Gi1i406ReWff2hWxhHylAbRMUHg/VmZuZuDnweZJ4/FQPzhSbR7jzf5ZQLJ6gq9bGtcZKH
PRjgoPqeNTFz6RxGUuGeuYnAN+z4QPJdb9svbR605JMELswY+tF5lKi8KbTYNVpgINjoaJ/HT7M5
vhsjFvkMtkrTgcnp68UuyGaEQtCk4xH9bKOJAQW9f8jnGXRJnj7XKj24jqpXdnc/1c3d6FgNp2O4
Bipc0+zx8CMbo7hIIw/JH12QqFlGA8XNN5JJNxnw4Zg05N0xPxhyPEZ1Qj5dtpdeYSoGDIaMkumY
tMH5q3S7JGSb3gIHpiFO76IOviiovsn5YN4HHJoqZQTgYJ2VM6EoMX1n31fjfuoHAPgop525uVUm
19GHFJgEq5ShjWQXTTUQZwqQppeQZox1bwbFieEh9mMVBD87lhaUT5BffcMoHZz28YF3l9AFHihE
zTYwfMvZV8iyUR9gLTA4DuoRyWZiZQjJ/StRmcGlbferoskNKsdPOFp521bqXTmm4K38KleU5VUH
MWfsxt04cZbGoPn2MQ5qAYaunUyx7ahiA3xiEG0pxLdI1ritZfAA3WFch870I1X6Bt7go+zTbN+i
fYWWiTQ9jBv4cBLKOeEXJW6adP0EkNcGj9rlkrPd1yG2EIBSQ34fMGmMsHztLn84j6usaPa95d4x
OlPBrIT9SwxUJto81/9D2HksSYpsafiJ3Axw5DYiCB2p9QbLLAGOFo58+vtRqxFmM7vu6uqsrEhw
P+eXs74LXkzJZmSNyP0Bwo+j3dCT3fSvcQVTF0vvouZlO+T0LlctMGfCS9vUmNwTrJRHq9C7pM8I
w1AFRp7lmWgxnnRz/s5yzj2DxG6InGybN8VPmgtF3Y91EiZopBjk2benksFFPTU1X3mg55XkvUMq
+/GQBOhnZfq3t2mgdJuWyFWhd8FYEQpr17exYRG3Z/plGZDi1dVjzvSl13H8a0mCmXHYoaKcAPSL
9L4Hr1Nnmku+OrbPUwRtYwtOWeoiQV/b/pEL8ytaIYnMoUvcLhyWRLs9AFu+6NL/qcvvpWNYLoPl
a6yjRyZ7vRkpc2kRBux79QLPSU7/mvi+DIgHcpfri1GLrqQg+i5lc7GdjMw4m4r0tu+Yc/qDXSoQ
SRIUWyFvLFWvpTGP3C8VFseEz4zRx1JIlVku6clJPMq0FouNVFoXTwkq2igNJLHcvHXafAQ4e3PX
lE8eE7xAiXfmgMRBHoMGkimEQei3TU7RgAx2l5R4gRbl3tWGONl1cU/M+k+Bt5l2mt9BBfVh60fb
yBm/8pAqsUdXk0Tsds2GTWhIxq+KSBaSBRuClrFfwXOFPnJCM7MfpFgewTz7fVHF35hq54NVRqey
FPdT4T3UZtswXZO1SUD+daxUCwyzxfS4jtm7peRHTU23H3vkQ0Xpz6hql46f+NZ6xVZCL3FPP+jJ
vhTjYN9g5m4L2wU68uxUB1l2joWPiyK+lZMXEMO5c9qIeHgjuisDQdO5j+xaRo9GUlkb5qGc7/OQ
9uup0923RjkcuSWhccmPQnKZnnx7Voc8/uD5yuV+WugixqLcnpuueS1NMsQwFaVMgPlvP2h+K0fx
9Jqc+UEyIawpsc12pEn6vkfqn//T0FcwTC9RCXpQZAbA79AytZf97zQfb17hHeui+QKpsu5sOyN8
afgBvzaOQQk547Z0+uQlZRzkaG/Nid3faRkf68gg6gpadBvw0S/FJ8I9VhCx95f+F4vnuLfs4ctq
6epFqFZfaJSrLjnjJlpA65xRprof5JpTYvxt199t6P5P07vpvmskP1JadBq6yWBpce1r9dXnjXdz
+jV5UbYeFjMyXHUxXYtBfI1rGo70yA0QWjcYbIikSqv0zUFQ5hXFsnMl765gaCuRKh/wJcOTtz7q
uneRxSp0IluFud5Nk+j2FGB/W9R77PTiW/vGlSDeUWgGDakPQvJSkoDcWg058upqNuBgk9u/aisD
ECM3B+eKZ2BJv2PTSrAikPJLb3e8cx1iCKUimjnq8ynM1TBu6sl6HHpPXNKKUPJq4jqTkSOPRTyv
bUj9MWtBjNMkKLd0JNJfk5g1J/jEGhXomzXnXKsJs66wpr3dUPnCUgf+azyDgzdiNV+1nXqy0npn
u96rLeKtkWyT0R9CFxUVlKhV7VTtISEc9SEGBaOU2b86ursqtNdLwWGAogTzeTqwsORT+kjUuwqN
mBRQBdXUFl8UVjR8E4I7lVR5Msg+PUJxUEGnP0zZxtkZ24nI8M7Qu3HiTTMdKq3t5o6KNX1IDRQK
NEMSBYzlMc3BKVgMSXDr7Bt/af88x4LmW6v5PblpvteiwDuJU2wL5QqUklQAHXXv7knm/aFsjW67
Dax5cQgs44mr4rrMkI8o1xvffext9agIsAYQslgV7BXnoyzJKEE64FZ1vZxbM1i77OenwK5PJByr
nZzmImxMkLKZBIFwzhTLXSTuvAy4Oo3vZyK898Jwmn2yVrQYZZV+2aWTbmsvf81WMZDOug96MgTx
clKYyN8lI6AT7JXv3FDpn5zJ+9W70b4KCqKVF+rmEuNp0na/9resl0h7lXjbmJ6fTFo9KKG9WNwc
StvVHz2M0Dhhlg9fJDMUYTvD2EE1yisnZOg77bTt8b2KLyuufgtvIa1OIrUHvbZXVXl79LP00kkW
on507TDRYWc19FYoh1QT6oUKoM4qseFKNMI5j0oyd0nu87o5L0wjMCDFuPP99iz1sH7IIGRONd3l
jvlHzv1noJjUmnzNjDXmI9D7Gz3n6s5q1Xudu19cEC61Mu19Ibkq2o5XjHhcPh9wXd+h/h3hI8hX
F+DrwCyUrB1C8+K+qXy4ITEhCmOwy7BtbqpLDhEGTbPKOAtcgJNePDRl/Jp7vyLiPwP8APDhKN28
wsaJ4zBB4OAFL1aEIUXB1Rjv/TSix90pxSFNjaMdk1NRtoi6Wk881kNXbQcCXhnak1+EhBOE24iD
b0BglB2+FaRbKZZ/wslFX/wVEsuTIdLv2ADhLolA4jV4yF0y9lRnj6EejffMpqLALfyfjgQaZhk2
/UXxp0wkQBFOm/2BsX1xLWFdUOpwM2Vd2HlEms/zZzOTXb1k3LIN9/gQ0JtHnYnFoAN4W3ngtfkl
aoNnRw9X7Z9re2AE5s+2REGeLp02CbqdXWkWoY+Qqu2914Ve9zCwe3jl18bVz1W2Ckciasjo7aGr
blQ+JycyOhg8qNDA/oqRVoXV6O15T8+t04s3JMbkX+BTxgDWNpq8IRNmACfeJtbGkdxVTp6+b04O
GYnY+tiXVY7TyikVJmBGzk1lp+DVuOE62yp3iRT5rrYEIcnIg0mgJgqoysOxNOG8a+61bKkphgEu
4fS2+IK0XM1FA5LLrTaM7hji8T6YHDIko8CEtvvZJ9SFDsyd6cKFOWvugdQU4LRujCwP29vUd5cg
L1GGxch6R1L6E16FNhmjE7j4vZ2YN0NaH6rs60si4mlTO96TaJuHvCOquxJeDiuTGvt0XLjavGJP
nLoIOYNPg3lL6d6szXgmO4QbE93uTQTLe9HS58I844ggvarZORgztZ2NDZuTjsZPCyx4NCc/BZzE
bNMnPRmW9nccZwp/rHM1PZpxV64iqlYV/zR9+fbw0DfzN00QDQFPpMmhANu4hR3dYZ8Ajeo2baXT
/dAH75PBBSDlV98JQUh5blxg6Y9uETs0X05Hr1mOpOIF51n7v7TKXyz/VvDrLuuqImQYoJdNyqpP
ajAOyEFPyKGbELHFRWuUbZk+mHBORHuAMYMa7SFjk9COjCcw9jDuA2w+R3th8iwn/+ISmX0T4/IS
jETdFx6dSFI53NJkWTfqj0PJIMYK96dJXY+RdbnLovhzaulFY6MhS4VXFlNrzFzg/6WxACLY5ruD
vAM3s7hOfHSyRzSQFJMk7mPkJjSKiZEE5haGwTUkwqGUBXy+Zz0ggAXoetfNItt348hF3fUHk6An
jLEBnbp1ioPN6d8CfD5PXi6uwTSfutZw7oBFj/1aIeg4y7vl5zMTobvRa+ZvNzM9o9E6KzEh3avz
17rKvEOWm696IRJ+AJ0VVcfevVS/7UxeVEUQ7bL6CLOJCHD5ExQ9YyPRIiQzfSb5NBxtYCc6cboT
bTEOnFf9nc2kCTBo1XB6pyJmvpMkEdVsk3bswmOU40vmi6ugniuY/BfKEknC1gJoC+yBmDme6YAx
CEE/PpEmufJ+ceSkkPiTb2X7KZCvuPPwLrlfaCQAIYbseUpYVXIeFj4Y7DsMTWb1x7eKN9KHqNNR
lTzprH/g8oRUTmDTm8i/c/ua4ACypug+JDJvbfNzOBb8nrTbjJI0CaRqZdCnbuISYU+jRvXXR+Nx
SFrqf/Tc/3LTrLnSZkcAGtUIgBArpcPOubxOmbaPdEFIH4LbzjGCSiq9ysDfaxuEAdPkU4/IZmtr
ed/X+gs34gMaGNytxgLmNk9QYazJbeL/NqpvbXpfuQfiizluP1fdb+gx2FzSG8xWfgQGDYvAj39J
nLgG2DKOzEAgjxYGR8fyO5xRJ2+STliv2WE0hG5dEtm2g12723IGC4Bu5SJu9iSFvOLUC0huLW5J
XOR7Iq649zL3gYHrMpE6ttG+hV+UAwSGAh5Qz+TTlStu65lsLxiiGDb9hcKbnPaRciEYK7HTFzIL
8DHre6SToED/Yljcx7JcKWmYyjAuljnMm/E1ZWBQNulUiyo/ahspt1nRXlHTgzO2wdFgiF77ZIBo
JsAoTJOUVNT2KSc/iB5P7C20BKNf2fuD/K1SYfG0WduliJ4VnB821Ga7VOtVRxeFL1S9LaYZt4AU
T6oLjqZ/Vlz9hJdkmyyBc2TzO/qF80lexV/CkBL48e7ggy0h9l4cuCDpf5EdgTWsIWwJYylw1if/
N2mGrfjbUXhKUnh5DKZlW/G2z6Zz8IaYvqZcgWREZDna7KFNVIRyYqyeW6Qgfc4vl+4rb92hN6Z6
CwGGYWvK9lJ+dEn3YvQA0Sl60Y29pnIXufcZ0dRNHMRfCsOnz3a2T2QSvOhmts9RbH3rLj7rDJIm
r6bvRpIq6WWnqbktwDWrYCglnQtQCKYqjcsv6l1JpzIr8vU7+yTnp0J07wjUflf8+zYvDh3s1NFN
yWaxpQkVhWuOkw1EcHZn0JF4OE51/ZkjBDhJ6nw3BSPc+jVsFWSHOBYH1xqunikwato/pj0eUmC/
rnUoHlgqSl01vz9Js9+NjfOwjxLu1u65DS4m/6RbEgIqHB3GqLdBd+lM45Au6sGZSCEWBkh54hHp
PXgyx5Qk+w0ViY+tiHc9KOfWkU65pROeqntfIikaut9cYj8ox2xkvyuGB9vgfCED2hSpCDW5kaFj
iYNyWr0fx/fJnUlcM9nM+iU/tPpHjrzXZt1dlITNxGsdh2D2z1D4COLpZG2H7kqCWKUI68b3mlCY
RyVxsLzMhfErKlcHhunTvD4aT0EhLhxVzHsqfSP75CP1u1+YI8tDV93I63of/OAx64GLKBh1N5kl
t0tHz0Yi+STs9YUr2pqCgz6DYQfqgohoDwQddDtD/oJ/MkFdopUVYU1uUgL23Jz06gqekxSWdAc/
cGKLZeVpVxcznbbbccaXlCR0Ui4t79Fok7DXnuhDBAuH2XQ7I+xRL27coc4Ohtw2FkiIHazlf4v8
SJPlgqJ/3FQig8B0/UdvZI7GxwBmOcIeBpKCFvRN8H5JyNeB45b8iGt76vEZ0N1ZJP1hEZROOXvt
ZOjdqOnZk4ETkJl+tDvqcfMZfW/mA0jFE8bQfmbX5XwJchJNvNniuAZ6VCtGCMd9xgA3QfFVuJnb
uTlTevKSm4MDJUGmvB25j/Fk7py+B0CjkJyRRh4W371inUYxO9ZbOVI2jSful1tUe9TOQAIogHbS
1LSlBQu/S46wRKCco40BXXWURS2Tse/SADWYzj+JL/R5vojz1KRKydLhlSFGsk87rlMah7a6y4kF
8slA8tC5sUIzRVsTT072Spw1YdmV+cV+JLTivnJ5Acc+PwdIi8KphTdSpfFWqKjZc/tv5omzummh
YoipKtbCsnsjkm+cvwdtkuiWlfNXLYMMPdbi7VAA1jyenOejgxbWMgB789J/GmQ1HyIUI2ym3Qzo
6yIs6Cu6hqjXA91anKc+8dhzFx6t2r9jNKOwc8pp1w2m2+TS74gA7FaMwSs2LuJRVLNbNM59+dZ0
A8onVfGt5uxEq+/20tWjf27GjwJ30JbnijcZdGRTG+5NRPR9x56RhJMw1z8McLz7lLkjwrqsDlXu
1Ggaih1BfCWSJASFg0l1L36IbUfbHYcFzLXb8pvrd8jV+NC2MBsz7HjevJlBVe0Z5DDgLSW4YYuc
qnWzI3pUHnoLPWXpcpdoAQBlo4Rrm7k8NNVA3TZRuCxZ5o4+6hBJdknarab/ZJIgxQmXfYSLtQAn
jFwkP67DlhRpn7eJn23cl3+kiN9H6f8pIlYiU0NPNWn10iGW2aH4/XThFyYDQEX5Yu+m8sPOK5fu
5zYcCYqAgTciegLQjxXkT4UKHpw7iy4XelY2OQkoNDLw+cV2RShSYq1qPD3snXJAleiWrMkTxX8E
IKJ8QX4rGnVUFu9g5HPMDHPGVFPd5wkNFfBhNBEh3Sd/HbyHtzYhRgV9BrRqSzGOLpsPL0axEWcW
pEGNgo01MEXwwaN5gnmbNw0C2b0FK0mZbWOHZCzyXTueCutRHtsRJNGC96XSO939Oyp9NfLeB+lm
qMnMThLnz5h2R0L2Yda7Dq/T8g7UQvdk+e3lAGp0ma+3LPnvbp3VYZF5+6E1wxKukzRSV54njsdK
Qt2Q/kYklpLOjlgU6KKRcjaa5gxPAjew8XN0r22oXkPpad2xpPVbFfUAl6sJPOHmvfCYM+gBzm9c
hFaoeenmcHT1UKjsSlXmfGkFdX6UjSDRR5NVVmKXFVyrWQszht5FHPXQA+46FWoU+hYA3JCeKZ2f
SrNa51mU2JqqOX4WQYs2js1jD/lPEbS+K4LsgpghOuL4f3b7wCJhBIHMSBJfOSSgJZ1q77nlqa8v
SLlDoEJiTc4q7dCInTFU70vZR3srBoJy6fbE6cYyLpt3gXaVzx/0orK634lpfZFWMJAXPRu7GG2d
07qnsucQmDY0NhsIwSVdhHF1S6aUZocGoYK2OhQmiAlCs7fu5+g2RqRWqoTmndZIBYqGlvAfNB0o
FbojzoluV07xd44IqxDYRc2eHRa46sOSswzzkiktX4EUKlsPqU+thtm0u9gTdL3TPbPTpgXrgVQt
xHrPxVmRyIlMeud3U3t2hPHYdll7swPCV5OYJdCC80ea/mGRsUmXexuaftedMDzzLjtfizcC2xog
0249vTSKpYPoPD5Gb3qwh6nfTUidiGHVrCHyiJ7+ybKQMygu0oPb0X5cTozhJFWRKDT12Xr0vBc+
i+Fs6udgjHe6DX7WtMM+C40RweFkyHGPghXP8VLvhijfGwqkIilpGuVwOQsRDMzIvSZiO2C6MkFZ
p4GvR24FOwXTwss4Bdec89/qxcsC9+j0I4wEoRsZmUN+NRyNANcYsYY56wc7CTpcFxZ7k2Uo0FC6
v2Zd9q6JV9hisjB2WRkjCfLLO0HWXuwEMBrg0Ay6yYGG8BwS/mTG/W9nrpFZrYCvk6/SI7P67RbL
Y0x9KL/ahFS3TNvFXoLthHfh33gTBQS8kMSqt2nZvPA4LuTWAOVUZJRzXbmIKtofr5s//eheu+xd
bYF7qVzuyzYOQALhdauccNw63mqVvODvMA95Aw2Qs1kkiQmgooQmZouPlWBHFkv+LcfHkc96PpQV
0TR5YIB0qynZZ17PDBNBRBdRI5C5FRch6s84QbjvsrYCljMBcpFCTeX8HYBryvFVdOpoM4GGy4Tc
Icptfa7dhJosaGxB0flGBbLcqRN6Sso4qdibO5Agsbx6bp7uOmS1dDNRNm1Ze0fTjEWo3rypTKnD
fOJecTOC9BABPVKfQqCucMihKRSTbnHIh6bYNVhMj7KteHdk8QehNbkpGZ3yiEt9BPo9Yr2bJ+r7
ZvI+WPP+kjeMkgfib2v1CybDqTZClfUhACj2ANG8Fon5ohOEn71NSm5eOI++SqFZ0+6GWkxtzdht
WHaAfK0J8MkBrLVkdwiQia9pwv2WD3A4UJP1pKCFjiR6f+eB89tzrW1SOpcmG3/KPO12FhQ1CwL2
HBMcGnH0N998e57QoW9Y7VFEWA4ZYObftu4p7lPFlxsBP3oo29CNTcuDEVBefwH78O/rXD0kA8iZ
r4icNfzsI5pREg9FQSeA+JYRWdc64C5L85WuzcqHJHWcFzcp7zBJ/FUW6IyDJfR78LkCHaINS8TP
4SjGM9XOwSGmT2XQrbprVPE6LUZz6hluR1f8Tjqz2OLX1yGhOSACqv4aGykvoNHAr4Z/T9yHcynJ
0hHp5B5t+0Sq7IDmEapysIbhEnflwaB2PZfAvVVKK+hAJBi24CflZKiYqiE9oI7hBCHfZF+n7j1x
B5jtVw/0QLjuvez1/YgAaYcT6VVjaoDxR2FlrCHTaCVCTq10r1v35d8XsJz+Dmye9lBtz5ek5duA
HNx7kRxPWInrcNGkgye4zkLBcLv4kXu3hhBUeYdQzvfVznJgZwslkDdpUN6yH7Az8a1VDbdtN9l3
WdZZj0FknYaizw4WJOR+suZsv7jvmWeTp2kKRaqvWFX+aDl8ULYIlZZLiq6aCvbYFQPyusPsVBR1
TUjbuhI0pabsImZHKn2jOxWSk7RoS5e0c2AiT77Hs0X7oJrR0LGzwSK2IVr/FL/EsuyoMD78S9ms
RZFuPb4UYzR3+0RCE73hmb1rFXOzZarkCN4MIpY9O4VhhzlpaRR8SuQMuroSAXvVchIv1TeN6XWI
Cig6/4uXzJq7LMn945yMzwkoyoE6U2/vtiRrKGVYJ1Sit9SIDMawhcyBRtMkFSGkITnUg93lFgqa
lkm+mxAylhOTF8H9sYGTLfMwJ6VoxGplnKy1lmBREuWV5pCLygTt/xQExLo2O5XD+eFf2KzSsY2D
t+dELbcRer3mTiSRBxkk4aW1xfCfLKk6RFEOVmKbxb6pWtKN0uFaGaKHZQHMqzsXJqEWR2d0OSGq
cQltKy1fkoAGevOh1SPvdhd8qcwkBzqN34KylTiCzc9hHoy939RvPWn8d7iUQX987yEDnkeueBvV
PD1j9gY8Je8sZsR4sz3/+V+Yf+P4f4lvKLcWLG8MIn/tLQtTI6kgw+RzJsT8WM0YQ41uAZTS+HfG
/nu3VIwFVs/josl2C6MRaf5sRtzmjLMfBMKfcuqtZirhHxCYMkIv7ByZaUMfJm36pfLiVop1Il8a
/+LHyEUCWR9zabrvI23FQHbRHzubPkTKJunKR1siKzGwUW/m1rTuA6v8U6xJ3aCmyP+nor9rsSeo
1YYN4k8rV+E8aUVHSQOCbzIZnL1V+sgdZt6jZ3JQbSRBWOvlSuZ68cZ3ZtyB9R0siwTExfc/Wiha
JvUNfB+8FjKcS1UxBA6ZfCt7jy63zIp5yfghMuzoO6/Du2A9UPnRPRTYUndWH3VhUvg6dAsdbUAM
q0sZx3tEqjXI4GjB59sv7mgPW3J3O2Ri/VXIEZPEKPaln4D69X4ayuoJh8LwxgRJmp7X4jZwy+to
QUw3CMLtGlCofyXgxL43hoIyErbFeLI/mh7mtCaBc1MXXrBj/S7els7Z0m9ZPSkkcF1SG4fGUvmh
SQfxlhTWLqAIYknREEQGnCN+GFg+ABxxxFPvPy8ZW32v1xnIC8hSqD37QgfccWYT/CVW64CXFLBG
nXGng0LdJxV6k6HichjHKj5SiQvnRUv3LoKWCeNFPJl0qt0E/r1DPKl8F5TXzEMEHnHHXjNyrxCM
sgmPkTOEVVyicBdWsbNk8+Qt1vvSZXdm2eT7YWoIE1vf0gD784OZooMb/+aA2HHQm5fY/OOTwHnp
UPMtPbpHb5TmLndw4HF0tSdFHgHQ5KcMKnmmAyTMB+1/FKiyaxNG0yiLZh8V9p+6nJoHTw+4/jxb
hNNYamArZ3rqUybp4TIG4KZ1bqQPgDA4xen4pGCWmkQoG4eWlMhw0yeEIFcz0OOGhcQgvGt4maV9
ydhkDlMLY0o23NaKhfmG06s/5gQc2O5oHBBJH41/OSo0ANnQKmg6iiWM5vm7QcB+wx9fHY1BOWGS
QuQPrfGpbCz/K5roOEP2mFWetbESo7h6eslZLZTe+1mcnSzyr5iDovLAAjaEaaqGW8AqVotAHKCA
WE5tiKvOGC7/Kto0m49piePIu3C0EMm3nbvza4fm6lZYoVyV7Lx6e8wNCOliv77+S/NsnbTf+9R7
79o4R5BuRpKZqk6uRECd6qX+LIe3cZjVQ1wMd71JohFaGHSqjM9EJwzvvAxZS25GATMzqjUKcH24
UtUhvKoi8zkTyZ7Ym3Oqm/rC23d02749dTbcgBMF4mGCAaQkZI7vg54TpLSnT5kN98TxntmLqDzQ
ZMkL7fi8RDd0Ut2xApK8AMB/pVnKU6AKG2nCaj3LvtpISOhunid8K+C/QfXjGeYrYXS8rkX+0c6d
cyaqHwjOvblmM95QjUxh5K3om0YRztEiH0RWfhoWN/lMcPl14c4+OrOKD6ke7kD/Mvrq5mqvAus8
2413LSsE4B7YYp+o9iJGQk6Rb1ZbskCoNXLVc5bm86kZTdSmU1neGz/uQkEOGN58jScYIiApaDaB
g6O2huS5bWGYpRofbVtkZ48cpnPhwHLJDrzRLnOBMADjVBo1AInDwITRX4cFGUMyjfGtJ9XhEPQ4
Xhm+NwTZ9FQZlOkY7JMI2D4wvpqsgNFosukhjfxTic3+rcywUeIAWK89XDVDnb4WUs/hv7qSLofv
kVTHriUDOJ3mQd+AHJJtkdTXBC5g4wJ4bEqsnFk3MiBUbnlc5FJf0sL/NTE07YihxtQSpMFuDCio
Ifq33iG1pxTBZY0j5fiXHnA1kgQTdrSCfo/pW8qIhe1KmVuijX86Sd5sn0R2OAPCojtJmM5l+kjh
EzZFdjteJQJI4k6/4Trf9JMHbpfaD07QTXf9GvNWJxVKPIZ1j722X+YU8tefUKCAvvozED0lWsO5
eO3zSvyphDqrNv0bBFbPQCIQmRZ6/BQzj1mUnzOfrJS+e++afKIhCcqD7Jg/BrYKWBKPsWMu4p3A
t8dbwSg8z0jTq2dPCOdRuRMYicUnBEeKF2ngFfe/LE3wtpkly972UYMHLcicSl8cexrubf4GbjPc
89N7iVuAIlOvhcOSKFDTuWs51TeEyPyghNvNGDK/bC7sLnZ/YLnNVzF3Pwl3Ld6w9wT7wvs0ZS9D
UwdnBwEa7oIeHt3zPyDrd3OBpoic++VjXP9prk1Wjyjqz3Ee0aDgLgZWP/4nJK0cp4KhzcDI8Vuw
3wwL7t1y9LO7uBt+VL4wGM8iCHvgzotdkaVNpslOeMr6QoRzykV1nvJx/iD0LQTAXYCC0ozMhufE
ClDmO1l3qgLo26o+xlFdXA0LVN70iCVTMXG89eDcKoDLR7rh+Y9Ey7gANT1AYlzCGK5Ao8uN2xN7
1dqr2txhDlymXzlt1og24U5FvcKFTnCuhUpOxYBlRZ0JyOWW7IjVWxjuNolJOYCl+w+W8QRVLC32
cqb0nXDJj4i63jO+nurQdF21R/F2Zcvnb10UJt224D+eV4O/Q9KI8k05dUzVF4cM/ABOsES/p/Fi
Xk3SxhWTTZVXBZukzbpfN1m40GNlAE30wj+lzRhcJHHmmEqo1Unip6pz3JceWRNirXIvrHImQCBY
Lryr34VwvXOKZLpwleAjrG5FNDzrKCIlNuKN1XSvL5FdflER64f4Y9toJg0Dwe3cFuIsaNBCbUoj
cNB19V0+H2wGlsfC5Mfh2eRYpgTIl8AyR1UCsMapcZsWSAd+lN5OZi3aNtP5Ka0eicoMGkflycYw
K+zkyse062UvogEzZ/dEH1h/BLQyHRIua0ORYCsIYN0XPiQXDl30gsm5zOQvngv4XGD/1LLnne7K
0MkSb9v1776Nu5TgJlAGvpMNqdQ0wfTJX59Bwmgj584dfluETGxTMyuOpPwTD6Soaws6JMjSR/Yy
VS89aYSHwp1fWdfE3sG0tRthULYkv+PzJfB+P4+r4KVr1mHKvPZxUocjenfyXFCH23dy7uYjLe5f
5C1jf7GCB64XYBi/7Q+x5nGbzMlDHp81F6/79HDc3fnWDDBbzGeFHHGdgtNt4wgkDcxJpAHuDcNQ
qEvITPSS+VOM6tmfV7WFnuDIAFILG1lHEbuhdIv8rLnsjHYh3Gskj/3flZ57EKK9QRyKjo6L8W9l
YixEKfDmjzxEsVemPGQQLoYLUpaYPK4j8MhhLrqf0SdeAnzz7JvVi4xoeTMGEm3B40HSjfjd9Vmn
yHMrXnwmFJC8Nd+lm63oqArZXfq6s56MCvVGr3E40wDNcZZxRlWwKGru7OvspEClGAQmtoXdlJKD
QzjAvx9b2xswJ6J6bipeE17djM2YyHo3FbzSyKcuVTruJUH7T7PBZ2dMxEArhFF437Yy7cttyw9+
S4/J8izUjJ8w2QNDDYgG7yZjtq9pjT4CaWpyh+4OqsKglGVcEhEmpn9PA9Qqo/Pa18aRGy+LXpO2
veMcCmzE251iyU/YYra1KxC0OpELWExhHh4PZNdY3gPWpkBeavruW+Sr6YR6SqZVOGtH7CKEXAdn
6dxrl2engZYe0QzysaXTa1vP59lNvV8DajCn/YIdnH8XuKvXpArimBh1mZ00jRsR+SFJUlzNTAz7
pn1XTaFvEU0yNFxFXDQuBH8uUWFVWes+VWv88mxpYqUwks2YGJ88+mAxn9vqSoZFYH4MWpcPRp1k
x3wy21WO+dBTEvE8eiQSLhOapQaU8taqiy+XkJxftN/rHGO5Z3pJzB9/hHwS/IFo/cSjXo+P1DCb
uyYdu3cPcRSRnbPzMCQ8KEITn2t1T5mKoZYJJNtGSRE/iLg4izT/KMe8/FGRdW5zwnCMKX40S0CT
2glIG6bGbV1U/u8gpH9ZdP8tCQk5u+kZVMJY7Mzmv0a//5IdhbZUeR4Gzi1MHuAPfH9cBgxLSUiA
WXVmFc0OdDtwECBwoBtXRhWmhHYej9p0jwm1b+EQvM+LwRSJ7rK2/EPbkzMZq9mEe7PvPKKhKREm
OoL7a6eZvK81IoxQdx03bVOM/8/fyP9fVS0eQiJX+hY5NEFgeP8z7C7rAzOtgCVno32eLO9eBDhJ
IDrt/zB2Zrt1I1u2/ZVCvvNcMtgFgTrnYfedWkuyrBfCsmX2fc+vrxFUViGtTNgXSCRgy7aoTTIi
1lpzjgnwY52MLs1Ttu+jRoZcquU7lupoz49WeXYMJEuvrj1SQPx8K8bYujJiNKF+RJMh6ujhNw3M
7Xw2H9GwmCfEdlBGtFHbB5mwb4K+V0mTxWe43w0mCv6nWYzfzYxVYIqt/EJO5EkeW9ss7posKEkW
5jkgQCY7M4d7kYgrT1QmTGAqcCp969G4hUIfTM5NneEfJgeZWE7XCq5CbQQHq4ODqTL9tbfSEb0q
EtEUhOMh4ipPYhLn5Y865kuTyubYVHh2GY7e1ck0XiN1ZmpdeM7tjN/ERsR/IY7aPRggp8lB2bZU
I+fMLowrt5nlFt5ZtCb8Q7+xmU/tpJWTSSfFsZqgCk4dSuJfP5fm3+C73EVYfJaAWGiqSNyf4Vkl
PZ+YFmW0Bnp225q1PAQqGhILyUULcEX4BEpdhMz3ILTaXRvy6ueGqaiK+MctHcoPe0bRo71PSQuA
DSlH1tHk0OH7v/aJBwkiMhlpnJFGN4eQCYcvQ2494OHqd1FXh5vR6j5VrBm1Ca/UMVuU/w2cvwZ1
njVn7Y0uhj0cQvmbtBPjnx5f6ZJ4pNs6VDf7w+PrNJMVwzFVNxuPPEebYj+XVUfSy2Syg7PMziG9
VTe1OIAOHp1vm/L4N5++p2BOPy8LNvAyMpItwxFkHn3AhGOb1AcnGFC81QmLT6ABnUV9BMRXf1R6
JpSvlzrtLu5Y65/bfn7CcYFCbRzfcI0/4Qz3vmRu+G0UpbNXLjvo1xUG6wEQ4BG1YbVqZ4E9je42
wvBsDS4KSpTGAXzWuqdIFF+dGW+taxGSNUAUt8ihwtuJ/bRE84alnL64Ovg13pl9D9GET85jPIAb
yPsfAzX8liMvrFl6N7mF8Q8lIAewrrlGIbRqnBh3yBCBLRu31TQNR9PHsNKh0pqxY27silwm28MK
aFT0HAQdOgoxZ40b/TGNvkwBWloLy+c6iXHmtJ71WYbEJCX8tq8rDz2DtHamEWUX2ld1EwuymFYd
5/MV+rKSFiRW+AlL+YxNMGEVIHrnPuD4CDIFJu+s39DAY2AcMo/GBI7X1T7UDZzMzqA0YlzsFzqV
gLRMOrePOlqqiR9gm0WE8XZZiDDIB5iWO96277VmAw5Ghfd+Rfocb5ua7kzoDc+dTcgTBH769aW3
1SPnAbc3kiFIL5EKKm2abJ00U7Br1Wk+CMoLwtYLprD7zACD3AQE4YKHe7YlDiC1snDabiFVoRps
OQ1K1vtOIuREElQDwDu5CX57Z6QPH0tQFSJ7LYV+qwrqRHQSfA/6It9yRx6FHlO75pxmkd/GtZwY
+wwHe3a+6jVEn6AvbwaXIOM6f7L06kuk4bgbByjCJir/oBuitbD5vgIXD7Ld8kZA55iphBtcDNBr
8jWc2U/NaKCdEwh0R+O6yrIRZWeY7ahEx87lo3WmPWkg5Q5vEjJGSK6jBRGgtysGyB192oF0HPwa
kHqKLKz3DFhRU5PywB7TypsifrTrMttnHRFRtB63WYtSuau4NukV8z2l2HwvLfy4UxrHJ9DMaCPD
hxwu+qEsUWmVmu6fK8H9HOk+7dBdFGR8+yMcRwFVKEr2c9B7Z3ym2rUQOLOtoTiWjpddBf6cXfXx
XVwK98RDr5/bwgQAYZicU52Ex7Md6WnkEc2XNEyYuthCHG1DBNdeyGOfWOVzbIB5GApaoZ29Vsuo
xyYFFNThrlJ+pwWSq9JS2i9ArcpqxzFvwCQXezcl5eRN2LufigYNgD85yK6VmkJPHEZuaXPjWQgF
IkQx29y08nMUWA+mMYQ3Isx+9FMmjzLlYBa0+U1LuiIdyHBtT+I66cJyH2sOcBY7zPeGgSgiAopw
xEar3NlIvD3gsI5PJkWO4oJ529WU6nCeGU3uGE06W2n237HxI7vJaSYRBSIIznzrsx6xS2eB27ca
R+4kIgMjJ+uE5HinX4lx6s85AAMIBNgNOioII6KlQubAfSNpVYyhcxFCma1QYq2dTLwMnW1eAR15
1IZUnvIoReoVgNbKQqs+or1sy/EomG/yKHCoaPupPUjJUQjhTEA4cv4yOjXhQCj2YCTQ8MlmP7rN
a6ZvfmQaF9zo0u4cZo8WUPks+9F0ZnSMUq1cS7+9jU3qMRQZFGjO/IAVvj7nqIAxV479l7jYueiO
Ur+fbkvfQc4d2xgF0zY+R0M7rZKuGu90GWxbhBOfgGR0dZxesTs8Qlhsbptqvp9hErEitketmKmF
MZko1zmfoPSzq6gvv3CuACMa2enG1YNPdRu/zEUBx9F8MdV4jH4troaw3OSxww0bYiAJUU0iUW+k
NIloAy9QyDIZr8qSM0tC0trIxHPrNhIIYFV8biujuYPRdp5qHt/cCeNNPNK5JSEnX3djnhyjgtkt
ykVA2ppNN6pgW9EhkuznifzC3sGRhgI//IzheuvaIMn10fQOTUnvvC8BPuVO/Dl3MnOrVS5PNCyJ
KEavAegz3OaCfrc2oIrMK5k9VCrLUrVaf73/qj3+b7uvaVEOeYjdCLb/+fAztHIiDbuPEXGDMWlI
AAVgnQ54QmrjgG3pzok4Ai3f8//9RP5v/vPf/PpbUU7MGcP2wy//81Bk/Pff6u/835/5+W/85yr6
VhdN8aP95Z/avxXXX7O35uMf+ulf5rv/eXWbr+3Xn36xzduone66t3q6B++UtstVBG+F+pP/v1/8
r7flX3mYyrd///Gt6PJW/WtBVOR//Pml4/d//+HAG/y/FFj1z//5NXX9//5j85ZnX+vk4194+9q0
//7DEP+SOnlGcLVVaplK1Rze1Bfkv3ScDd4SqyY4OytCfl7UbfjvP2z3X65NkAhrM2hYy7L5UlN0
y5esf9lQDg2KFs9xXKDEf/zvj337/nS83y8+hj9//V95l90WUd42fM+fqcAQ4qRt2B7pHgbXAd/4
w0NkWolvWdaohCXzdKqK9mlA63BANAJRLu+NQ6XNX/s8xSLiG6d4IOhCGA950LiHutU2LTDJU6sX
Nw0gv/VEACc++e4C4bvfWW5y7giOxD9BE37sqis7KsOtU+EzWGXwF6B0TWx4cliJap/3r6Fn2usq
kafeyzGUFQDe/eCzSVDarukQGE1ztO15aIHdR9/M/Il5rzPldB4lWHTh1fm694pzksEGbhpHsJwE
DBJVYl9SA2GJOCasLeHOG1DP+wXbbxt5fRSjayDxbE4MX6dd5Xb9W+eb8aosqQbj9jmRHa3Z6dpT
Kysou2sP/xg6eVTRZNa32z62vk1dPtwm823uPYkElY1J4pxrm2DyI/oR06zwH7H/JgbzGJE+tVlG
ffaIEhH+jO22/q1Ozpt0ElJqWnH7l4fxH26y9QFbrpDVTHGY+0kqXUJTPlQLWlNPeLJw2XQ0mYOa
Pm6X4bywXJKTHMjDRhxft+DOtp2DFpEdiHVlNXlJAOGiVH53gCnmWJ2NqYq3Q8/JNfDRrEWT+RLn
/nNlZvRA2hxlSio4NjT+fVeybMayvTNmeImeiraFKnVx9PyHZFO6eKX20oaEgVi+fcsp3kET3DhX
sWTe29DPhkhRFC5I1hSaS1qvf/2BfAxq5XUEC0/cPPZgl3PUR7JzqwxWqZ5WOJtpiBJuiNRNU1Xg
wHhA5bNoZv8m/YEpUJjZ62mC0buAp2dfbirZRhsErPRF21LwVGoCmiz4OhcBzmDjfehHgaq0Q5pM
O8fLA9DwdrfpJJQV00BPsWDTOi+92BaOE/kwFIXJWYr/WRkuwAGHBkIUkgJ19/M8FN7WHkj4IGYy
2NDbzS42zMdBvZPL8Hdw0IVZaDTWiQXjUrJjq/DBrp+bvRlyU8mIm+mnbpkIMDZRaNGZbcKqrEvh
6cm+GU1/MxXV9y4xSdtG5IiueuJMV4+XCogs2hCQDXBMm8AlmUDN4ZjOgiqo6uo3JaVQy81f9rTl
xhgeMR7KzkvGz4eKEis31xc6CIiUTmmAyLBtq4cQyTVOfiAXbdYYJ2tMw3NpNke7IxfBBZfu2gSH
BCGalZy2TOANHZOC4GrQzVNlaP6tVUDcFBJ1mD8ri2Rg1TzV9Jd+/Vx9pB8vly/ghduu41qOrX+g
lwsH5sOMKJ1JHHdHBAz7BgqqzZhDiWCPaLaVP9fH5VGibTlirtvFBeeKNkQCOfnZbYWQYdPQIcKg
tm9jC+930LZHR+9/w8xdWgQ/f9S2bhMkQkyxjdjB/QAejxuzG2XXl0w/B95+BL6yQ55IJ19fkR7w
NNiGUmg1qEEdNayTB1cQ+VEiX6Vz9uCH2KV7fd7hNKMIxPOI+p6VGqnnhr59tjHtEMdALmNqKSAX
KDnDDY5ilIfZpiB+D6/CdmRqzsis30cOsixHWjjlKAQ0Mmn2iKb1CdQdkRRMORCVI/nzaO2+tlP2
ElSOswu98p5GKXM+M//Uw4qEpcdAxQT9oNthe9Gk++SosWkuHKDqRf5dQ0ek9USMGZBONxVK8Pfz
0U/Ho7/upx9Tg3gCqL9IxBOmrpPX+PEJkLM9d4FPkTuNXNgiPovRj052Av/QIS25CU8+1Xe6SjP6
BiYEWASY8wuzVJDZXOuitpPufJ49bSuQdfzmEf1walwukDQDSy19gsbNhw0/spwxsCYXYpgSxlV+
WLBmYf7yETOT6LmiF9ltevzVO5+eQQiqDPWFKU50gVjifJoqTe09uDJ/S7PoS4mp8Xcv0YemnrpC
F8yIWgCkIYX1IVuqH5oOXSYVUQuLbz01yY8hiVBTRXROurvEBKPo0PQjNwXSqJyHZGerQVSZEpBq
am++Hk5bd8TnLYbpN7dXfNxJ1bURBkAOp2WherE+vOCOjPwmG3wIa0V1xVUyTMpls9V7ZRx0bU5L
w7bSG2xK+OIiAlxWnhmjDkAssU4h1B1KAPYrkcXXJFZpe6wqCPEQ/mHGeAzC7tybpDIJe376zV3/
gMdWn6kU+NE4Lho8nvqHRmnLkLHxa+gDrlNqOPE88lQICBk8HMQdInQOO4JOj6+VB9PrfmBtQzj2
62v4mC+7XIPFE2cwQ8bz6Hy4rxV4/7LvavbU4mG0ATi5HesF/KoH384irA/i1HbXWm/Ul6ow96W0
d2Q+ovAewWahjYf7LEu4xGn47KbteOu6g39SDyOMCeNUkXFiWF3FGfW8zPaAPGXr0MJ3mPzmJ/H+
/mlyXJYWDyifqJAfk3Jmwx3aPOUJlbFxDHMmB4EKc0FCfz10xTdOm0cHwsO+apHl03ncY2Hm6m3i
2pff7xPfx7xs3w5d+EyUbIkPjLWt6OzvaCHKVa1O1aJE32Ao6p5Uxoa4hDdlQauqq4zg1p7ppGbt
tRFBCPXDSgc/BJfKpS6DmdsULIqptC66FuKUb28WeNRyQEmD6pvFcBbjarxzR3RBPcGZ+6maH2Cn
BcDKDSwxY4O0tSjfOsvBCIE/JiLOYCNynaAklgAHQh2s20TB7vHnTWQwxBMLd6ScMxq+gHUpynmX
DfOTj0UZ9ptYmxb52Yv8OC3pqfu0mnqtuCs0dkrXVr72zF2jjkNA79sveW8a96SZ+l+agLR7q4pJ
IWGTT23uauwzjO06u9pr7dW7NmsMcVrP/LCeWd+BPrL5flAbf/0IW/9w45dRgwCUh93pY8nNRx/H
oibQ0kyANOiZVkDK8c4a5dUlewuIh6mY5V1Dm3m1Bys8iRHMJMm9owlNtmiadgtJBOUa+J5cnx8g
Xc+4B7C5tnxuKNjubMN7jtXDkmHZ2iX8BByJmC1O+nejZyJL++xqsmp2FiZAa6j1DIbEjMrFmXz0
q/5qVltmXwLMkBRdhUcnsPelsSknmsW//jT+4bTjWMsQQtjCJQr2w1bioT9GOFFgrlCzoq5xs61t
VteEs6yWB34c6H3VQ/AVakAH7glRpjO6DGum7BUbdIwO2n5Gao5FWp3foszda8C6NZo0v9n13gci
P592HFZuxI6eaxsU4R8Wn5QfwPJHXPhz202bsQHAtzw4nhwILrGtr6EV3MyafzBkTVjVQGvMcxk9
ljPvRtzdpEH+9X03tyL6nFr2vUkPSxVnmqj0hvnKQbWyZxJHW19DOmu507dRw4VHpMO4ZfaPatZy
t3jN3Y2RPCK35fZoOmKPMfi0vIJzVob7QZ+/BzYl2CIPN6KVWefWjQbH55DA5dw489Zp2gM/QKP4
ul8d2Zb7aXJcxsnhCTjsPqBgAPcSuDyf085HJIB5jZkC3f083zgpM+kmSjiUwTZq5HCnm9NmsNmp
jJzQLqODgbI8gTo0bDINJu0qSKxXF50ccyZxMwxE4SHqIw5oPbppdOG0XtPsklvdSo+tIek+Zt6h
nrLhmjaiZ3jupqrzV/qB3SlK6ElKn4hM0io3PgxUTOcY74vet09pU6CBrOzN7KTDHukCwZJkWScc
UwoDapYhktcw5ohkYBTF6GQlAAe1lyyPrbNmYgzTeo4GDYDDbYLqk7bYD6Oxiboox2kzmc19qOwG
Qxx/1dLkm+B0i6HaISgY/cOc4gwEXdVufSRHHMIfEbNU61FNpO2orrfTYDz2yq5hKlI5eSMdXK72
ENgkvIdAN6rIsDa4eYKz0054w3z9Qbeo+gP69o3Pa7qsm7nQyASb9nUAqHupL8eZuHeXXoutZnn9
+BRFwbYXMRSosuCEQdqdSrghXTjepIX13NfkRAmPDWE5LRaJ1LcIW5SOD1Qv/BtgmLQdOB/t6pGX
P2lL9CwTYK2udt9T6ZelRcs15vBefjurxdv1rbuqZaWem6hAPUi3O4tinL+xfzYGTohVKjaNppQ8
msp3VxvSpOonBrAEL9TWfnmDa4HUDQe6iz0CF4Ww1xJ1HXHVwBr4G1SW0Hej78FMYW0kNJ0kxOVK
XWZjOfd6StMfW+M2VzVAUhevXYocps7JPM0c1jJvvPVoZK9wOvPj61B1OMjwDWtlJdH1ZoMddRdX
+cXrafpX6Bx3dRfmm+VVkozjOTsma9MZyptybMBTuS9GiQYVn6t2nBDBWypWsmO12milc57yrkIQ
15qPYhSXmByQTZ1x0TB4mvucuvymIj66GuRNQiD6va0NFV3rb+kUXKgBKTqZPKGhU3gqrxjWkz3b
O6e/C6bZVBkkyKLN5Dmz8G7LGRtI3xmH0cK4WSNXgw+NGjkPg10Y4ZFeVtLRINDQNEDpirY/a2F1
kzdgxzUwaBOWgqSfqH2mm6Wx5Y5pvvd8jN1+MBgXv4YVJRvjdYJcQn4Tz3kmycsh0I5embqvWt+G
2GdQOCyPpetXwQZ+pLMixYB2CLNmLEU4btogfECcCFCqLJmMUjiMbUAAT4QdyZuAYQO+nTbdSEvd
pJFC/4TpxPK8ZKRKn8IyOtp+CH7GR+oTQPnKdftbAIP8/WfslCZ39j9HjUcuSBRcJb64XSJ4EOo2
G59ZAwPTAaFJPt8RAP+9m4SFmIyMHjpSGtyL+5JcDiwqwGihs3EDQ170uENcVZtzt0ehVK6Ib6KM
3TXqLRyMjqfa1A+2E363prTY6+x6a7dvXjkE8mQW/ElLO6Ny2pWo4U/Qs0/kVTI4Kyu6NqrQ7zNG
m7HAtgHkBxB6Fty5Zb2yVUZhnLjaLvDCHfi5+aBP9HcWp5bZbyFv+Ouqkdmh67gtfWEQ7k7C0dR5
1nb08GG5DmIihxHVBTTiJ/RKJ/4gY6b609L5cdUFajgTcTe2m7L36mtT0qLUAf+qXk/GKqjpEXza
QvBpi+llzjS5B73J/yL/3hsLfLi9ewjK+YsehvOprUcGVHowbrwqbHckJLzJ3L2PcPE4xsAeLaNu
HTsoFv0u+xw5EaoRa7ssZ0UjryyR8vOr80s0G8dAGLvJcuR2KeqXJeC982Hd5HMozy2R77jaoXwt
b3TOOqANDQAjbBtAujqotXr2bekE5YwbQCiwkuEki/dEAE0IOlPjlVF1ux9h3I0Na4Za7JbFsewh
RZbSXQ8o5JfjiSA6aZ+m5nMa5ldFZdwXnWRvSNgsDYimRepfj7AKNkuDZlkxkIzz0OQDAmNkPEvZ
G+QggKnvdg2UPFAl8lusjqh6Ej5kPZUbltwHveWBW1aSCtrg1mXuvCrw42+tChZAldFPq0oV8uLu
ed27TYYg2HZ4uFPyNjed2z8hyS3eV9v3G6xe12XN7EW90zHQME9mhWx1Zrb6qOKk8Bir3sGyOC9C
wsC4h5aGn9ptcblQQB0TBHx4P0McWydgKzGWuznfTFpzHmUKE01PXpYPeTnM66rsGKFns/OOLy1T
YNVRXCqScTJvGn1I9tmQZnzrsaQ20w9SoyLXY6yMIqzo5pa8VXGpBn+YJTGFKUKFdDcqZKSJ8xOe
dGcVIEREouI6HF+7mhwcFXJUXKVetQMBmV0QvV5Ym91b0RoHs6eDb1uHdOAzWz5KOiywNxpIhg46
20FkcBIAuLo157F3sWXVRO/N5b6trJ3s8uI350pD1c1/O1bSpUCDQ2UrPdUv+IswLkn9lohybMia
n4qH0jGeabTRh+X2dE5IHHkVEFEGchokEVZfBvlftJjYhEhitRxsb9i6gfa7Yv+DOIhC26Hfz2zI
oOWgBks/X1TYmH7n9Ua77mn9rmF2m0eTYmmHdd9jvEAsqjcbT2jQa+Y8EZJjtFq/Lg3+oU/iODpa
Qdol9NrNZez0l88FHCMCiswCwtJTpMcq8NWdfsCtuhsmyEwz5odldrKsB6wT42Hun9qS5xQaE1zN
VvvRSfc4+9oxsLqn1qO8y+cRmseUnerBibFPdc+/vmjj780dLhrRP1wwrhsJ58+fW0eK11QFLKdB
MeNuArcnJGgMk6PYXjOGvW878pLrxXequoCjD3Vgx5gjCQCD/+ZSPiir1C2UBk1wYJ2GTsfpQ2nV
THKYrGmAFtmPHO4m3rAu6b1tLnMCdDM7XDcllFoHnrlP6tCBN7++1Hp5ybroKsLrfCUjhFBZgyQ8
hdqXxb1cmfp4/+vrXJrEH55/HH44qvHm8f6KD2VVAa8TIRDILsMdo/1ccwSpiwp3aNq8F+bCb848
KJ803AhsHHqxGfqeA4XmNzsdh/Z+cBHOLIrxZdEdQ5okLuqgDfkdawFyd4erpt05s/O+6jUkLmx8
e7hfzLBITL5VzrmsOXNHgWy3y+pbSRuOdGK8d05KB7qpSCG9+Gy+eReuLQScO69gGUoK8g5y+VBm
ItnMvcTB2/jdHkzfyUWcAJmUMKXnWWsdqAeheRpm82xRIkH5Yd/3+mzbQHZykvpp2dmjMukIpqLG
R1u/0eqA4wVI9N6Gga9W0NIgsLPE7GSM6b5XldTy27m1yqn1fzNM+afFSdoWE2aaqbZheqrR+peX
EMZIlIceN2eZ6cEQ79fLEm5CPoH8vUnmoEEmdRyzVzBCZ6NjmRogl29xYr+IOPrNGNJQD8OHh4Ul
CcGmJSyhWx9rcGZtWUJTtV/P44x3tRi1DUXccaZQ2cW930Ifzpk1d+2hi4g4suu3BvLiVet2W+jS
V4MFPKAKQfX8+iH+h6ETXVGTJjavPRPSj+995TrVCLQB6VzZgEMC+BUEhbUqOn3EXU5CU12YyJE4
cuhWWRFglXyVBS4yApKzvR9gfgX3/FjUslX/Qr+Tn5noUiXVCJ6iCeRO4yXuOejnc1ZykPj11QMC
+XtL3zXRYSoZrCfQhKpN6i/32SnhrGlSVOu80J8MiniP7RpsHYHbpZTdhXplXON3ZqDita+R3iQb
e4rb6ye9N7prN3rRSTTcJr1dMCJsD8Iw4pu2cTfLqYwk4XHNyMZDnURWaUtGA11bCMcv+gwAS5+C
Yzc4NLaq9hgljDSWaT/wFqAUxGYoK0hdXxkzySpOcV76FiWRVc6cbnKBiaSLD6Waib0f87SZDMWS
hvrSUuxoPLK44oHM5H5ok1NMVNnahG+Ffy8nM9n4Ufig5jOIiVvCKd+WIzliyH4TdG7IQTu4zQMK
8+X4Ug5dsouD4b735pulp5pb4jzLACZqNyIY5kayjLKQSBN/UhPctwgnVT+tdvXrCAwqRTFXtHws
Fqp1qtsqvhDrcxzibgBg3cJynSAYleJaRMWhpejyIqyncWt88QqB2JW4NMAWkHuW1SCmrGiMdNt1
+EB7KnlJeody6yI7VB/AsnnOTAVHTlKreaDnWGNEA/tYf24Q+QxRe+XErbbDLHPlcna+DC5kDs27
I0F721vk95VULDoJk2UJzn+p9VOHke6sTmtmeMPpy8BBBT2dSC98j5Ccy4TjJJHazYZUHQCG4sJJ
PNulpUYvZtpFI3abzETaj+qg+bxcp2WXJHKxHRYhQkRNvS5eQDadF4H4C8YhAsjGNExUWg2DtrRw
+ZBaApcEGS2sSrsi2tiw03FtWFC3nRGqQ1ATkScBKzMxd196i+K7aLBrFVDNddubdnyMA9AVsYO0
gF9m8PMzfgkWcQQDpL1Gd+gC6+NYhI+6W/vnlI26yPpTkHAuqhsG2TlYxcDEPSEoHNZBhmJDzFQC
sod6tSgWJLEX1QAioAKHsGsZwTo63HjSo65DpD7HSPb5pxmbU2kexGDp9wKh/qcBLEbVUusD0Dks
hbsR9uVq1XlzuqvR0a0iq8/2kdZhB6vl2bYm7wKg4jCLuMRGDy+p5qgYtoDd3AxelDN1G87PIBVZ
VOxeQ5qRh4Tk6XWyTpiOrpfTsNYBiO16/E69gnwRXnN0ao5ZiBBxJNRjy7pUEJuzvJFdi/WTFn26
SSoIaiY7ktTsTxNWaQyK6z7jhaSuZNpf4vkrCYzThwHri3oGlqO9GrvkJPesObO5mG6IovMaDzic
KvK1qdu1E9CsKCPTzPWwqid0srCb0w8OyJMB64VX7V1QgTEGMsEmraMvy+Opy/yZPPt0Y6pmjNvY
QPbJUKQKPyRWTCnlUeiJvN6lve6xr98Oqe5tWoExOMIglZgFSJ/S2qmAjD7DGsSkpF4NasbRKn0P
7d2DUXsY9lqufLAw/4luuAYvYDdlc4eGlo8N7W5A2kHUVfNujv072h8GchZjj64FtyG2cXuGzVqU
BnEOqjwTTuafqh4hK9itrSt9eiA9x4RYs6Ee6x6lbNyy283aka7nbvnRoSTUuHuXv18U0FMCGxC6
Hm7YyklKc6Pz0gMoSkmiT/2K1rO92DnxZep0ZGP/BubFeIy+hwVFxzyZ5LpYeX67tEeXlgtpnOi4
xzY7zEyPBGJH4u2oO9TUj74FcwmFn+cM5WEsJFsz+9GNjrXuXJ1uXz7BBKNZnVQDoD6aR+smgo2w
fP5dgup8yMSDZ2vNBfApCmbTSunoys/g0mgxNUa+60OieNl06VoQs7dsHstCXKkR1YKewRv4iPIY
nXpduHudFIFVo4qAcLq2JyvHgO4+xFXwDWF3vapb1fYTyLsJMV6M3WyKLoKWhmwiBmPlOHIOlg+J
7qobQiMDNsoKKyARS6cy0V/TTCM5qSHFY+6o0vwgAzGi+qml390nKX7aga7oJoyxQtoZMzWTbAiG
NZuJIyREQzjxIiLBLEFu7uVAdkR7Y2Roi+PCn7c54VYcLOujNbTppyKj5avapKUh8JCb/o1JIvrW
QuwHbSa89iX0JN7nRIovDc3T9x0vHKvoCIKtKS266wlY2GCI2K3tmca/X9yCP/Xd2yn53kI+W2WT
M952bnMf+MNj0kGFzTBvIXRFUL0MDlXYaZ8Z5XUFjcrRwVxEgNtI+KGL3X/P0zE8hKI3z0TRYhhR
WraSlVwMZJK2qgcTRxWGi5o44TWE+060ES0LN+Omqtmkt4gBjOFpMMlbWJ6LZelumVasPZjsa4/q
TfXcS2cetqWOm89ibFGS1sttxlZciZpvEkaQvdWdivz1cjs08MGNbppHN0pu6+k5TgOPGxoQ0+jM
FzM2T27Zsh5O+fdlpjpo00NQlY+x8pAvu7MdxsMaBwfH/aqoNrbXBAfHTR4djd8qOp++CbPkK0uG
V0Ne5Ou810/WkFXHySNkmwaauzVLkVLCsGliXD17sByXF9Xp8x+TIzBJq06a0XFmykKUEcI3J9QH
G+iDtCFSv77rvB99rvNMBJxQptF7JtXnuplYWWOPaDJTjMQ/+ep0IVO8kZYaIzGiubNS7zkBcXMS
xePSG1/28OXHKoGIYlyAO2bPZr7NCvp7oHDtDel6AdYXhXYax/KYt1QUlUNkidEgktTa4NZnlL43
SbE8+BOoOpR6eIRCSyd8w5vW+DQZLYn0hXvcn2d3b5jFsJUQJ3ZwerZzjAIyBubmiKy47lPjM/ZN
HJacFDG9KHmOeovCaMgObUDxV7HHKTsrmR/bQrbuylVQMyNH6wBBvVZtMZhdG5h4/mF5blyPO7es
doOJTRmmEvlqER8Ph6Dl6FCh2Lssa9qQ2viKzEBlUuNIJuxBvWXeTY28a1/ECUYYg8g+91EbG+fb
OIy7FPbNDKk+dWjHLlXjUgotjfEyb8mdG1g0a4e0jkB/swW4rxHpFiI4bUD1XfmgXl8nF0BLW9C4
myxuwlib/V7nYleuTpfDNixAFJl/jBWgYvbyVU1S6WoZGAL2n3e2iaatK7yzbhsNJqSejE5o9pzY
C8mJo3/uuz7Zui79GitjsrD80A7oPxnnznGcCAQu0M5aag1Z2taFzSZvCkbHteLeqAcfBIDtiq8h
L5bqQ0ppZRzPiwO2vj9RWwgIvxah9i3KMedDvA3WBPsAe8wi/JlDeEjMDg761O7EeFM5KICX91yr
eYXpNWawFOr7SocJuCzjxQSEYn62nOK1yCCzWjnLzfKV0GpuqggQf9AbOjR+sRdPASNecqeYbERg
0rAnuXReZRbeMb8Dmlpk9Br79JbycFxnBfII9a8t05Go8G5NAbF7eRuyRtu7iAOA+FnGJvDzt5YO
dFtI45DTBQeF6DwMJIKKNLH3llU8OCAUkOY3m1nwmYWq8aYn7tFhKQmjYtjJDL45nv9Vhxhrtzwa
Xl18d6M+3P95F+nz68NjDD9vnahJAtJUboNWPiTFjyYZqlWpRAyjMf3owkkcR5uN3NWH7zkeODzd
KTsMo7Z13pafjDG+TkAOHkJNciEzP6QMaJU7BWTf5JBXLc+VOvsnaXcD8m08jGpAsbQ13qsY2Bkr
e6iuYzjHjTrRDJAEVP68a6DZUqKu5eRENjsFGytpmciWDCKa0t7cnVtZBTSQeIwCt3+tHOPrMv5x
G8QZrk0CetxD6LfIYJtBoaGGDrPDsvbEiffdzpovsdDRB7vkMdeie1teSTwbr64zZOtyIIK87hxz
XfbNvkHTR2kXXPnZeKLEZudh1di3ctj2RrLL2rL5bHqc8O1OPE6c/KnX5LelVYxMMMHYgkeTGaNm
cwqrfJbbZYUwO3khka49sSb3G8Lajsv1AVgvOMT28SYvfBLfMXtDveSgMbUJkuS53Yeu/7AcMSMF
hVkOo2Q1NWcUKDT7XuJuM0ktORTqmNFEyEj/h7DzWo4bSbvtEyECQCbcbTmUJYtOFHWDkGt47/H0
ZyU4ceJv9cT0hTpmpkcSyQIyP7P32lXYngk8Mzqyq8nygUf+roMnOYDs/TL2DmyxZvy1toS2Uz0G
MVWe1brBGXAL6pnWZkcOeMFiuh4wG9iXkLqZ56kVNY+Mq9RLzZg8Z3h294ndHlgpNqc+qL9CfKy2
Zh1RhdgZ1hGWs6tYNc4xfQmTKRLI33V5ElfAHlHgtYoQI9voEC9YmlOku59CSig/rp8tpIdQa1xC
iAUnkE/TNunKU0OEpwLz+W5AXmrUQmDEbVkhyOrJdTfbxzgrf7YuIzoxarspjttTD9gx1Ox0azeG
OAT1+OIEYUvbj0Zism9zjsCgbQY+Mj14MY1qOE2N9xb3jNUsWfm8cuOlLP7SJL8Be4xvI6K+xKaf
mGjPKyabNdfVUfI19xHyCMuI8SI5IyquQtEu+IONnI4ojCd3ZyCg24mBK2+tAfqYNANAZhAW+vCN
uC52gG6/HIqEnLZYjAx3Br3aJiL5ur4jSxqbaB6Nt7VQqrT+Z5yI4eQORxNOBVem6kkILDvCAHr5
7FSslkxTrXvyRs6RQFX91pw/FOPwOPb0h2ZEiiKbgmfZQUNf3O8ZHhNfc3PjGvpeiawS0+eAJ9VI
t8THyhwdnE0iQqk1pEdo1zJEtSwsTUKI7ZybXvGKzXYZAAjlEdqXggvIGBaXeIVJI0gaOH3dUz7M
GtzPzK2e2sFy2Tc31W7KzORidXzQTfoKfJ1yqkaOpUUlJlgVVd0x4zLdjrOHkNBtTf4T2BmYWut5
S4KCdg2t4Zj2zXRKOfxKJJX39cc8mB3VbGP/BF2knjGV0NMsVKh8e/tFDBBAeXvKKn9hBR8y4wf5
IgKbiJ4hPWejfIWoUL2Xrtft8owIqgWm5TxMCk4L5qqGm3tY25fKnPk4ObZ3DcniyPSzQPXkANUl
agCsDkhnmZv7Q+hqO7sEtdUTa+OUYBAHlyAZq8GaUjRcGXSLo9IsLAEeMAMQ0yZwCwM2YEI+ipzw
ZkaLt3GZ+XyxmviMMj56Tkinyiq9v9mzRC3JyZQNce0nxBo+wsX6bg0JM8JckzfL4d/nSXR3FoMg
JjimRK6a7TWjfAhdgtjK5ReoVr9wA6INeCIOekpiO8+uudechNzWajo3aN6CIRtIJjMhKc7hsZsX
g5Y3/m3XTrpN9Iy9JLBCP1qKa6LTl3enGaLWDjpS7Gtpfa8JvIf3ZBxGvJ8b4WIgxjXr7cNhfnQL
qz2MpIeXWfpjVLJiI+nkyWMvN8/za2oQbGShVz1jcOUYvwmjSQ+jO1rHIvDoBHKeZ6zVzNSKcnzU
2mGP4WPZyGYsL3zAw67Dg4OdydqLRcsuOVOESZBySiwwHB0YGXT85Kob3FdGxENMhDj82qJ7GmXD
tK9pRj4NiN5GWpBwCPYJddN4cmav+VI1MapIG6B/sLhHi75rdjLrnQVCnr5nXtp9XWr4m+vFaCp0
z+wUB48cTdlpOvqFfvI7gfzK0JjLM/I8aloNtLQqvq2eIdQG+36OckbfGilnE2MoiY7c15PyCgTk
a8B29wkgK/TNvHlzjCcrI5LBXIAbhkG3vCiyCsruKxbo5QZcIH/rakRTjqVdslQHF9gvwAKKS7jg
YHSbJj5lXWa9cPtGUDcnrOeD8x2ycPQ0uBwFbOldUB9dfB8NjKaIizN9CY8y4jAGXUZUPEMe9itD
cCk88bMwl/QQDkVyGXRWItEAy3ecHlZgYArcsYXRgRCM6aA9Rb7bRBoBBR2aHMFfv3TZfS5JkQQd
cA2HlnAHDOGbReSDXzG5BZmpwi3MuT6Sn02NvJBn46Y5/v2oQ+IVPZcmW88hHW9JryNy1LPueUQu
5CQnoUcxORVestNtluOc+gD0QGXMpXY0i46oNeD7G+Ub2BmD1CDzwRSXaTId9bLLT1Oa+9IZW2T9
o85yQm49F31GPJX2tRJVAK/enF9ma7LR0PcOaq7uyLSiPXRG5Z6tsvtwQFm85q1DhFNtYTNXwPzQ
WebLYNtXwm3FI7Zf73Gpgms3UC5DwDVAt7CCHIfoCvPBvYPJIdbHu85V6V2HMdG2eRDrLNxswy9T
6jg1JEfInZLeEcEHEk3qnNd/2CVc+iYZjhns+nMtzWhnpey44imJL5q+pNshwQDPzyC4LAlAIeSy
mW+WKYdJCye2Zpq4fliLIC4mC7GppnWbn4TmjNeiip4JmCAjnOfhUJRZ/pJmOH9IzB4IHqbchGe7
nGzg0nc34YVuUiIyaVifgkUGl/XZGWT9rTEnNGshQNSm03+1noZ2V2dHzn7RPuSOQW5TaI0PbpcQ
fNcDolv1JpAHQBDzDPTS1O5uq5UQsr3lIUkiRO1B8JInrv61Yl/jpahOkiA3HpYmuo+1HQKocS/s
7pR2gi89kj1o4r6zjm682OrROLVx0t4ZHr12hFSxgknMZ6Gync3vC0qBx1XO1jdVfKybChJd4ARf
UkTt2yR/SZDQv7RSpzMZDSy8RKuCZqRUggIBBMh2o0tGh8KUDjKy7ppvU1Ja+7CeYI1BJa8moIZl
UB3KsM62KRrIR6bOW+WOOjMXh9ZIUd6bwcGN84roNy24TY5O/HxAroPVaPdBjw991fxkRixQsxtQ
IJz4ZpfaC/kKv6MkKW/zUNhPhuwYIfY3ZwiWW14MMZOeetxbPQqCxeV9qKV+cYrUPDMOsA4l/d49
LIrN2AbZtWB7cF3/E0hJRro488G5KcUD6lKmegQLErLXGjeydo2bmb/2iEIuiWXn16ERSLwAd/Ly
14skYzpcwAkYnN30A1da6gPbXZamNjxVjxHGRasbmgHUHcehoRZPiCoIsxEQIhO6ToanuepUsOFP
i83ZQ59q3akIzbeyb+TVQBNwiHB1emH/vdKX5DEbHBN1cg6e2DKcB8MjgVw2tbN1+iDYCd2SvILO
dO1Pxui2z5QB3fNSpTtH2+tL1r9ME3oWjZw5hBU2mzjEsG2ZOzcsJMB8XTcFNVCNexmP5WHUQqXl
mmCyWMHg02CkjzzV2B1ggYFhLY45c+AHluLBgxiKGvdfOZ3qBbyCXWd3Y+oU1sBOL1JjczqUhAYJ
J0L2upTvMLF+5LAsNiMKc7aVPd1dgElSOVTHCXdfPPJw6satnhRgI5rSh45IgSGlyW8GyHUII+kM
Q/TbazU1hhUYi/6CVwUQ8yapyHyG4N6ccoNJaGxDbZvsifU/FTEeHVRVtkVnoQIGr4VSk9sD5fBa
nRqqwWMR+FqPiXWTxE8vHlMzxEcaMnH9x5RUgmSQY6yl+7jWzefIBkZRxG6/J/UPV2dfXEurnx7I
+7o7dDJtbyS/uJmZSez1BqFKrbSP68SuqubvIEbcKwFp7udqp+eA3zbeo0oQIQuGyYPSUR3STvMI
a60+pCwkkMuYDR0NajkHp87MC/gtuwg+06Zpc/eMhXibd55xBaSlrJMJJXtL2pWmn7gOavo3pgdr
bzvryrbA7ATbSv2VNRW+sCQ/DTESLG1BCGrAJIJjeewn5GpFOIUnRr9kDDF4WjT7tZ1QkZqe3h7T
ar6XjHi2hXsXT0FnaI+9+dtyX0T5lpRu/5h0E0WVTl6CDIJX8LF7cxgJlhX5OcrY5tHUsRuuGG11
s3TRp9lIBgftHTllTRAtEDFJxCkLlegxdFkurTB2je8ts0qQrDOPLW5Og9agMzCG9fmmsyfcWBzB
pzx9RUrgu5jxxGQWN/BLe/qOyTf18TZBNTKotZ5qXYdzkmXBvhyAN3plCPxIqqQp51F4bXUSbfpY
w3P1dX34nZK4TI0hUaSzh2HrR9qIblwmVFmbZo6CbVRBFGBE+DWHsQ/kKGUwEsWTTxg76Oc+vq7/
sDTuQWOibxhS1myo/Q69hpa0MWROjCG2x4boxdAW+gUnFXVoZf1mrdWde8YvWoN3cML9s3c6VMhB
a1Xnrje+uEYW3s2iQh06oULvJ5BbeTEvBNHMchNqo3bXKJ1JoO1yQoW8ujj+yy5d/6dEwcUZjPnU
8KTgZVK6nP+zSid7tJpcveUnk5AQRw4e9R1rKDY/bs2IWivF19Xqg38AeKmQ36lK8LdkyfM6Am1t
yRlWdN+YDHbbWCt2VZXNt2BmH54PgHEzweaPmJzNpM6TVCDV5i/4yEIIU3ZLowZldwF7wVQnLe13
4GrJA66f3fp6c6EzxbKav3r8JttPnX/YPOfZ/J4l6olWU/khzjkiZw4Jj0AwvObPOanUVcHCzW6R
zOc18D2l/6yZvZf1W5nnuW+tc0WlAzY1Ogop3w1LvK1D14LKZCP18hXs2+/FCAXBpiMBtjViVUvr
kJQoNb6MayDA+XJ1RVYe8LzBC0jbqyQa6lC6DCdyo6Y6LZa37PeqP5+CRPMFRDlXxPe6NB1WI6N7
dVjzlaKhsGQ6iGNeHEKj+ogrpiNqI839CQy6Qwufapp7TtzqazOnzwS05I8u2uIdqLnvNQ42Th4S
39T0oyZPqqBtPhBZ9yEKwgr/5Zmx/ym/4GrUJcoxw/svWrcE/Eugo4kFyMMU0BhBhIZ5vy8GtLCz
pZ+CoHxo+H/d21TcnLKsSAcLnrWYTMrCWpxTGCTuRmYjWqKBfLVyGBDt0Z9QDxavRoObRhSyeRZR
jCAuS8H3q9lD0AzysEzVy3r72In+PXOHj2Kiwoml7h4Ng1QiN4IrWiJsIPOg1ncwxP9qAgi+aOq6
c2EARx/CgBlyWg5bwstcLBDxMcj69lHrv1Lioh1d6Apst1yYUgvNT8sCpEJkfDRgz88Mmq4Z+7lN
WDHkrxq2oXCfstM6qF2tETR+5mCbb+jSh9b4ZgDc2q2PMQ5UeozCugNpPWGzwKngVOLpI4tu2FxA
2wj3IiqLjMxatn6mYY9mUPslcjN0H3hs5qZRg/aI7xZa8g65Vg+dIR0pCCIHWdZA/IwwRO/H5vDR
YAzZ0A6Mexs/G25kAlRlSME4SRLEM/noFEQb5U12RiMNhEfxKgI6hwO8HDhIcoo8wlxRhrSu+Zvw
o6/rf/Ga5aso5e/1zS+S4HWN81CyRTSOnBUaMNC1aA3Ue4smG31V87mYC1PGdXYPdRpW3d6yyw+r
9u7kcEXHkegEY3LeqOEAOy0VocBiZikZNQg66CVttj9F1YttSykGrllZ84oPQkjY86jnwuWzPKel
sXMF4DKGxy+RGn7XAZE1Yx69D4nxPM4EIEOJ+hkm+K1W+c3gVF9ZwB0YzZ3Xe1LTkFySaEFRPT2k
VvE6CoIBlYTZLKR2dGT7y9Im+S8nsPiHdtW2hWviDkX7qDtkeP79ALYju4siGS1ASpuzIeLpQKax
ze4INmvl4NpyQTMLIyhom8IX0yGGRK0hWU8ExyzRG78U8rB+PHxq+3xofpHvgsCajgqWEvp/PTyN
pICiMkN2w45m9RVQuzI3Jj1gsCR/mFxeVwnE/z4pVkrm3/RvNotz4QoBmpnj4k9RZx2xtItFOG5j
ZwBcFAEtIzPgKU6TX4Gp9UddfFv3PutKbB0lrqVdzIiRcJzhGhN9hFfExj5i/BSIuROn+Qvu9I/J
cVxCJNgShNajaZRgu9XSoKq+Z5C6y8Vo2I2g/ssaatTGIz+HrXT1L3JD8x/mSL49cJVCIIUWNmTC
v390JUs7I2ohcrXV/CWt7XJnNmO8S6cl9GU1DLx46bTtLH8dRq5rh/XecfKGgydswlOqBq4Q/RVV
asR866/ep87BsoGIeZst0c///ZH8UyLJ1ywdPGg4BvAmO39IJNs896h/kP5FmnVMg4Xco/IV34bc
kh3dHKslwLvBunoWjNy1uPf2o5zLS6b1VCwRs6xB+1dbpdL2/vGYCHyetoIyIC3/U1NemxmoX+7e
ra7nBC3rD27FTto1pjs8WG+f4S04NoGJDXZeqmOlq1GFCF61kDolWZrLv/yIwCn8ly/INk2YFobH
s/sn/dVwoLAmrKqUutHEX9NZ+4zT4KwBt+X1AUhmdTHJRS1RoEDidoijoI0qY8wq94uQyeHgHbxD
aKFAGSOa1YashPUxYDZzywzUEa3ztTQKkDqY1XYWchxwO9E+GYFPGLXsEAyk4tRMGqGlaPBE8CPU
aZn6mKiEZmJKqaKBcRzpj3pdgk4rfpOgwmxUHYn8Cs7rWNkBp8ooq/XXIi4pCyj1GPXnrn6sRB08
TuQctoJddqHR2wW0QBsjyuVmHkaX5LoQaAp237ZMv6dWpF/Ip8FpYxba6+w5b6z4MI0twXBcob5F
NH6U+did131Db+b63mBWDi+GoyexINVZz+CF+repDn+RCFuwF0rKi82lxYjEOa8/O0z6xaYfjArp
QyXP7W8vzEDFinH4avbtF2bh3FXZS+02MJQi+0aL/tdEMd5Ip7uUBIhRljOy0D2o2g3b+Jy46euU
D8WViNETljSN/Dxw58APw7ukyy5rRMBlzyZSdWLAPDZWAUS2aBrKhDK0/LlEEEOl81O2PxvXy25N
qOSDOpF+Lg49YBEdkcqmhia9k6x6dOZao+lbsYKE2B597IzImuLzMW/QoRhD9NDYMylcGjnGQ4SU
i8QN8NHS29Uku5zXZehSNNreglFdd7SoGKIBKM6fu2a9EZhD3BNl+jYCJT6ZpGAAY1fp2cm4V1Jz
5uUrJsBkHjayWz7b+CDWoAj+ZmYSi8lK1IpvkO3o/ZUAelI2uT4Zhk9nEo6NE9JA7ppcex1E/hG1
lPCr3mKVVo/EezB4K29jRwRxGTO/ZNM20U8xcdSu0hw4Bjv2yZ55FS3AzXCD7kBS5bEULVifbgb5
KWVRErBVC9brQA3Jgy9xJ4odyR/te82F0aME3Vqa113ML2leG59yOBiL/3H1re3xWt8zPPT8ptBu
wOZ/Nga2OjKW/cZDStR2JRmQsfk0LNFAPkHtwRXkSZ5DtDzojVR2NzRvNifa4kmYeeOZ84gUiMi8
uubgp54VHFYhBXZnvhtykZtmWe6hfvbg8frsRj+s0raxdvbEAhJSOw36z3rEnJmZd7xOyYNV1few
7/WzEWGpijVY7iwDt7VmMMRfltsCCN0vJtvaz414rc2SUHkZ3kVTXpsWRU/VpeYB26U89E19HK16
2tqYmE/0y8ehh2UThqI4DgGOU5Qnq4g3NsEp1iGS3My0D4T4fCTSA06DEsavNZKil77/ElXMeoQM
fubioa/nxSdyuT4QF0ziiJdp275hYuQ086lVw0UT2yErVI3pwkQQTvQsnJKNQDD57NziS6KFb4pR
1sjxRGQqp97Y/yTXKr/0S3GTfXwqR42Av+xGae/LWk6kLsl+ny/hC0vv8aQ+/RkQvC1qcTJwQViE
96kNgjDFu1ii6LFkPxVWqtHAns8CLlpeaoM6WGC0cttCEsEucUw6qLRdGbw3qB8ZacCHhDUSlwFL
7QBTjYOGZjMYmp9h0QXhWlwyMwyfBiHqc459UYJZIN4PU7Qxj1dSc77oC9ZNI9gzPgeiVSEEkbnB
fL3/sdZTqwdtUOKmFUFPGcYmQjnl1sO7q8YfQy8YpbBIX3c3dVX/Xpbqm8gVnbYowlNSxde1jKsD
66eutTYifMv1j8WCpJQ9xPe1SK2ZNDKNtHZzKsvziOMlzr2NUS7n2dCrTw8dQExUOnlK0JnyRE4u
70psuK9g8Zg0VayVCFHV817DHa2TEsaOuZ58vUZN2w/9SYbdKVJKvdzNSCqtB4ymw/RgTug8hvCt
7/Cr9KIncZLPYQt0eZ9CY/UTdUv9f2nVegW4o/OUjGwuB8kurudt8ID/rB3CfwQpxrHRkCi26lRC
OCBG6GI2isK1Vlqbqr5jm6WTgrpxPSYDCVLudaK2ForMmv0FOc0+Klo+z/q3lpO5NCi3Z676jMS0
oZBxAp5I6PgW1Pq0M+z6ofcSgyggmiiXNyuxTYZoakPfV9NVierrJCVIJPnVE5YKXjYifyO85bPb
njuoHHDxh2OEemWkOvI1k1BTwl4ugUK6hB5Sb9hpm85rdkmHqHcde67i6jhiYQ9kn903OLVk6D/W
8UXtzTcbz81uNduHU/+SmpR/UUgr1ip7+YpKSCDBPg7kOGx1gVUrW+BoJLHG56h+XOuuQkNEjraY
BY67nNYygMjJ9GzL0rmBadwUWR8/GojiCjUAUVxG7llVQ4A8+/Tcm8RILDTW1K3FR04cyYlUlBlO
O++SItdoSSm3cckuYnHjX0sv7X23VDZgJVcemyL5Meupt0VgeVlItHxO3eSo8ZZz5AMXYdvnsaMb
u5Y0sFxcMJ17vl4Md10T8SVLSGiNBXpEfYASFGTGFicaWZpTAHTByfxVvSKzAGuGTE7daGDm71jr
9ZKo8xaRncAmw4rlL6U0Y/KxHHpy0yoZBruxJ+N1FXIrMSjZqwirlvB3ZzNAdV5Tsod95gG/8jTs
+WGwuKqZTiFnilomlf0bqAx9Gpx9v0TI7lEIJQQY5DkGKW+a60shfjb1lN/lk/ey6JpxrZX1k1Xl
q5EEkAvUiGq9OLOa8BJBXMVljhO/asHwMhO7VEoSWqJv3+Vu/i5qM8cnVZ1z99FiVn2z3OmRomQ8
G4Y0oRTZuW/MTQieP2HN1iH2Q+e4MaokO1em8VAwG4Nf3R5VwbFbhXOBm723lVFwx9soMpbuWBdx
v6mYX5W6qJ/0sSRKpTipX2q0StMsXBD87Y+UXzUJZnc9KB4yrrVmCU30kZwNYAg+CAIkjU0pqxLG
F2BIjvkIYmMaT6iyPX+aEZwkLEw3TVAE51WcQr7H41i4Cz/MfexwRiLZ+F1U83UdkXUls+SI3Mid
I8vkNIbJ6zjB/kYA+jq0lFJjBS5plr/63DB9Jhf5tjZcNWzeI3idHuYK0RPAqott6sxwmAme4FeR
sIRBY3Wkr2M6BDI203/nsEq52lED0g0+/CG04vNAmsr6+3qevDPqKHEC9HaLA9eEoBwc17IyCsn8
6Rz0LEvG3D+LYBEwjgb4qGv4VXLeKcQVRJtVWLcdB9NpKZMn4lKoHGoQ7BAiD0kVxTePptIn6Ox7
CPCapQWs4cHK3ENqJdzuDorMVehl43FgAI58JtCATX+ilvN8OX46HVa17NpGS8K7Mkj5lDqg5nQi
paI5Kh9EWO/ziVQr7OHc5WVCWdZF/ir7mhTzrueZFe6OQ4jVjZKOhBOSbLgFpfYfCmQ6VPthMrRP
7b5XARFdgtqPg5ldDtc54Olovx7JJrivb1NXHte7DFOLT0QQCjAEPSDshk0i2eKsTI/ZZS8nWo1o
W2ya+amsKVS7OhQ7snaGT4RCgSQzjqb20z/Q9ZwihN3d1reZI41tbckSbOEaYtWrhp9lQ06pKjdH
+CL7IaOkc1r7tLiJtZWWdlh95E1UWFu9J492sr9hCQy3PLydj+nqtv77tqNrWUgFRBeIa4slmxpV
hz76/2I3kDBbwYY7qzhJYoiFvypmY1k8RTCp7ihBO8vrYA4U8Sa15Lc2Mpsztl4qAfrALJFbhwDS
h7WWQp4E/nwjUrLdGI9tOr70W0jAytSzIpOzsAj/dCZzO+LG7UsyN4qWkDlsXsHGllkOLisv6RPK
A8r36EvisTwZOortKAv8QAa39b1a548DSUDoW/k9hUrKgGgYHk1VZKuybL0u1lnXhGWDtq09QvxT
qJIGPYl2yqbeO+oElawP5DRjsBlyb7o6jU4oB3Em9hhiLajZmuWy/g4zIz5rEVtUdshPKTjOqQ85
V2PjFyER1t20kFiVTvu+5pqRS8mH42W/uhSRQyAv6+0fynHeFX39HA92f20WjdWt0pKvX0HNdeHD
pF4gfNGqMRO0Xe9eS+e6sqKMnIhu6QW3oQ6fV6mgO1vvTWbNm0ipOVFUwmEFaSfEeQV0TYwuz+BM
XkY8Fae4mh7InfFQc0Tfk7g7JvrsN+2kP5B0+QnAWAqbyL42yY4JOerrk7/OpCQDk5aMy4hNOp91
8gLGLbukxnTAjplv7V48sfx9bwMzoj5FLxp6c70PjIwWMS6eV6uRrWxPsUVuVq1btAiEz27EQsCB
SAGpgHZHbVoVyhvg1mcmEmRd7gtuxcOANe7QMK3pzHp6QN3xOtlxeOktGvqpHE6GVvUHcs6m00pr
SGUAgyuN3lYTw0QghB90jrO1ZUOs0DJ6JIYjCiReRxwYPI+bqLEYhKidIhON8rh4pKxZbUkzEI18
BVa21SoGzC158h1xaEhrS5UaoPaFfbxscq4eWcFg8KDKfIr3IzNENDoyUC80RDA4m34MsDCPzaD7
ZDrV15oWJmUdBIMCO52Ah2w4BQOXXiF5o+HXEELnUEiL9VzRQ3krdEkCZKbRjfKCt7IXO2YDlzkA
9gHA4V0rI4K/5/m2sk3WGrNw6bpjK1ZuIharznLPFKipj1kxwf19neWQUfsHlxX0QX4S1o3yS63Y
KP3cv8T9MO3dgaiOXKsY58XiFy3fW97wM+oMjnILSPBuJKn3Rn9nAHSon6ugpVEdzc9jwJ5U5Cel
5wNBGEQ/JFyzqZvbvlHxoj+pus+PQvKl8i4rL33MasDm5UZVwDGQIKaZnPExQ366bXXDBicXyqMd
qCmycrYYKKyIdLmnA/dRnNKom+wtYoX6B7/MTqWdXr3EFH5BH9T3VvOpgu96kR0i9ZYXPS34eF5f
nXW2XiQ1yqn4ZxnQPM5lcsFxWD7QXv0LsvW/DZAFyBebTZOpw1f4gz6ZZU3vTZ3ObVi0e0z+lCXR
T0OtaVLwjmcg+Aprs17+K1aP9a+6+PF88L/fRUzciqJI5QCFi+SL5mjhEev6EX2eTnrRJsIlZX7E
OXejHg72PoKPysg/o8daUjK6zYB1iNXcszlPr1L/Vyfzis/7c/IJUhEwkmuQrfXn9ye7zDZGy5zg
bjlfcSJiUMmWkz66r4lB1wbM1DwYOuNYd4HdLPR0QSEnCThEMpF4LFmgDRDNZzcs31J51lzqHqfR
8Lgn6WmS7WFCzPjUoqzGHwyCtomyA0HVduec7QF1JfljpzmCc1jH4WdmtmtPTzkXlPo7oOjk7lVv
LrFlolphRrRTzU5IY2DW+TOzR+PU5cWFS5OAaFdNSel4dBQUuz61NeDa9sMie0Qy+MotpUzQSTo/
mfeMFPWHfk6KvabpyRaB5ybL296vB0llFfb1JS3EEdYTBqGSw70ExwXVkpg+eCnXYkJuwQCPO8ju
06ep1cjtdTar0XWAKXiuW/tVm72jiQXj6IV1uW1F723WHt1FAGsFaJW9/ptQTMM04scvm9nY6EMb
XCdgoPEjvuLcG59HzLQIWZtd5WE7CNPyakZjuheq2hGUPZVp5psZMs5maBD4saUZsPDGA2uz+RaN
sY0ktLQecIyirUJ3dexd6wc+bRwAql7NkgrnOmgpA7nStnC6ZDcbBK0QHMKtJ31TVCViyCI4DGBW
/YSz0iEXeq8PFNyhDNgaEFtfjuJzMBgrXGQ3Q2Agpr0up6/IeNJ/Wf6a/0CGKIquzUqHvRCPn/vH
GwnpySTKNzQ+gT+MnnNGbEu0nzRy5hsZRAejmRCE8qWkCkQfKQn++t0aiKhaNTot0fNudAI0S5Ke
r2Th+RkZQrRWerDpEu9XRquwA9ZT7//3YF8Yarnx99fNZctAu6CgB0BP/uAGcP+Tr2ECT1vRapHT
E4E+D9TU3vzQYijLiPl+ySXVTU8KKNoO5qd004elRAEKn41nH4AWD5p2aZou3GZT+EtbMmhgFkZj
l00bNkYcihlgJ/DxziE06+cgSZxj5JzW/YDbguQmAcjGwQBiSshpw1aaV2k5xxU6kDqGh6ZXmO8+
vQt29k1b6G7pHpAW2/pjp3hhCP9U2YWvOyNTjgLtONdxeZXym6lVdzfMv5oj2ZtmHb4lRMiSo8LU
fmYf1necBBnF0I5n3U8rz9hWLQg9ojriv2wKVZyDxgsG2ptiu9UeZtqCD2oh4Wq1dha2BEAUEmSp
ModGkEZytjNG5F9Km+Xt3I44P+zfLFiZ4M7fMdwWzMuAU6fvST3S9pxW49s6FAlhU5YpunE1hT50
lRchEH+yCd5el7yJml2J6j3jTd5bTeHghCetkCpIkfWYluItVbyqpcAFhsz1s0WY6vTMlA+/lVq9
JR3q8RGHhBJ6hLGBgD9p8s3YCaoRhW9dR5CVUoEpumPrcfyQh8zsoCqqzdJpv8QonEspImcXRr/L
0PlIwuA0ZGiEKBCnh4W2wcA4/TlcT00AszP6W2k171EKHXStqy0lEXNqRlVpygxVERVG9LobWcXP
6wY9MRXmo9S3xug4G0gVCCPINKTyIqV2/cHPxRvDqficuS7ygjjes72IUAaJ+dKRGlYxnDqIyH7q
wd8f1wa2FQfTJG10/e1FFRQH1OJNNEz3iAtQB9ka6OwulAwmzROUBZnaE5nf3GRsfLQdXLdldF5/
d+3UTJya4TWqzkXHnwBjdzN3uk10OzoxnCYLLgOfFRSDlSjICTOQtDJxbNAfQPwnbBRiC1RJZzyh
DubmVVSNqsGuxfr2SbBUAR2SPYcL4601vQIohdjaIgdpUOGtaa+Gk3oHXqDbmliRMOuh/FjAeTaD
UoDanwEAiRIHOAb+jc/XEGFC2KFWXCqX6gpNAGnbKbqEaVd7YElWp27TiQgWYPARLmzV0R2j6tMd
HG9BgzOwMaKHeukJfPBeoYX8B2QfKBjb1FnaVoYq31ONlWwZXchYHg5aMaDEZhiAzOKzUV0fgnXE
qYON3VVZH27WXZfOgLuUsRJ4qj8wYGpjhSQbqImZ1AP0VkH3EHQcpYFNmluqefcpjKE2OONwbEX+
XBPG/rwUwZse0hq2GbaT1g5uYYe+jF0OPvyhvJBB/kObZoSXroPxMJkZ6LvYz7cDU6E7qXlcXLWu
vTpD+ytqpvTS4iVZ5wmejqu2h0bzEIXtR+zN8WfVXsX2SZ8M87mwijdYnxGgotrb2Urr2Qgct1bH
0xtlDVK/gVlnqGMsbNEWLrlNqm9Sdjunhn+cD90tLKJTOTXWC37XQ5Wo4WMl0R2zPfw3bsyKhfn7
8e8JXXjSsoS0VI4g18P/0botlTnC5OV57YCp4HZlfJvO0ngw9LzeDSAi6Cu89kBmpXGtkuVbhO3j
1WbQBudtPI81TVUYM7iyuPVD7GivBrROrQXuuOS5QX+T6JdUyJ+ONu3p38tzi7KatxSZcCGPkKNg
TKQ0D56Mg52FuWbnjjgJNLI0jprdo2AsrDdN+xbGsbVjmOAgMIuSQ8GYxa+cEC18/v/YO48lyZEs
un4RxhyAQ3EZWkdGRMrawEpCa42v5wFyyOmuIbuMe27CMq2mJ0O5+/P37j330pLBcCWFUl1Eo3Wo
M24t1mCruyACCDN1vCJfSogkhOTmXiPXYcIUZuqMzP8oJ/3vlDZ9yJvk3nWIdv3pe6/rL3mnxJ8O
Mlyjh1ih+1n5SjjxLONtF2ZvcuSaNvcIrAQvk0KwOpO8pRqYX2Z4CrKCdOVKeFLGnWnzuJ51KiRW
uusSJaGVecN23k+6CbYxN/EbLVqSi3ytuAovw2CKs+mZElQWGWeU9wVYSsww1VIfyMee2yzEAZJb
7MSrBAGXOwYXUu2az/1dT6vkaLiEtGlZ8+KEeXu03O+N+lJEHB6B0ero6xYtRAg0TJB2r+lU1MlJ
ZTxrRTJAhblG26WmU1dW5KF7bbFUyxyzlOJtyDOZC8iZrQhlvTkO0r/N48d5gqrkbbfWlGgPbe1b
jleVKCzyDSFSMuly47Mx0NVvmJZ/CnCGJqqWWjWbmmt0w8wnPQNPM5KcNEoIiJYla2/S68wtOq/D
r2s33V5jq7+4Zj4uMt+Nt6XINqNvPDH/pfUY0PilsY+4JOhIFBlw1aKAoxWr66dC6N3CmjzIVd/+
6MsALYenflpQR603l/pYTvponycT0I5wo+IH1Q6TCNLlUX42GVCkzdj1+s7VSDdNihTocW5Gp7lK
+/+BW38I3FKnZI3/e+LWvv4aD3/N25r/9/8O3LL/ReyejYjXFgLMmI3A5jNxy/yXqUpUCCbdJdKu
5CQHmiY7JG5J61+CAFkSuVSpG4YkVut/JW7pxr8kqH/itoTpzOqm/5fErf9OCOGvm2y43HLFxE3/
bdvNjASzgWNri5HgF1qiH4OG3T3yOmBa3miSPJicSkt/lmJjpRYy9oRLfGyaW6uRbzYWF3A1j1KO
27HzflYFhfBf3sinzwPgnyJMNK4DmrSlrQlHQw/5ezhS2HlI4wOdIGoTblEotXBnpXZO20+ND/yg
LTNNseVCGWxw5tXBz8LvFeO0ByHbwz4LogKgNYV14g4SBz9tVmSG2j7Lq1///ExnwdxfTjCeoCAi
TaNLpOMv5DP/+wkWiykzzUC0MTp9/jHVo6M/9OfMrKotWpBmH3rlbciVkUBF23wbXWEc4YUWS9nR
Ore9TNupPjG1zO72fCwp/r54J7sxRgGTD19Kr9tp+Ydb9doNRmN1r/X82ct1A78glCiMR1WwJVrj
W6HTPIkbl/RkXzO3rh+kK5TXzdWu3oU0zee+oBVpIYWx5GAf3cZUNoXuJT7wV9pLlmKsA/ImyR+M
OSV765dS282TMWempza9PUWO3UMJG/KnUVXVrlPe6iZs/nAj/F0NN72fWOlMloxNscw39O/v56ho
WMs7ghnynKZJgyw5wiABqQ95Q0S5tAhcZx8WmDeGVD0FpfE8EOi5C9H8Lt3QHG6W/Uco529qOJ4T
MQvAXmjhCX1aOn9/TkVUqm2ACYCqDH1EVyo04MbxNe/H+tIxYjqn/cqLR/PeRvkvxAFM1ON2+JJk
4i1r1D9VTf+VhC7YNejRIvgWpg7a9DeRY8l9pWmTsAJ7LfK1hVj1jEG0A8JQQNuos4+6l+OTXiei
xQ1kMpaVSb0N6NHsexcMj2a36lGPmLgnkbHPDPFhd53zLsOMJAeyQ9xcmse6Fwx8vYRzfQyBI2kR
iW0AdZAmEPjZ5VXMnDUKNv+8nObon78vJyItgHiyqAiURO/397caBo8WFT1CZZR5ryiYNOBFjHda
3/uWjTD39L5FR9oML7b7VXZKdOw0GAKpXlsQO6iS//np/Car54O3VTnF1aEHhmn4O9XQGVyTZpfK
33cSrlJ+q6411ij0I8F4WQ2fnN6Tf+iw/r4501e1OAKmYG1WAJpQToG/1sQDNteQzSajPktfFIOA
UXz33jJtJYieemhGPkWJICQI3EXrpu2jGUuHElkPNkFMloUHtRi16a2Q6rum+u7eV0cE5aYt/7BL
a9Mz+euHxTMF+WhqOmcTxJnfhdLpoAapKkmbGwz9zZvslqQU62dVbT+qVMWuJ3KlAl+X6y+SOIre
c9z7LIQMm+aDNuO4TCvZoUTS3mzwj/7CiCO0KzYrqkr0Q5O32UUk5d1um54tnnTE2omufd6/Or2o
LkYCX22o1ewNH3r/h7uJKX//8FXWlmFampyawdOh/ffPIei0oI90SsSYZPG9ollbuhR0nutKOUIu
p0EwWM8uA8gHJlTvZCuut4Ka8VMMiXab/q3Pg+zhkbdwzLi5rzydJLnOx+9dlXXBBB8+W6H7D0w2
P6HrhicLBeTKV12g6SU0gqC1b7T+7bWjZO8uqFhuJOGXzu2qyQNG66I/urHoX0j3JPf7VPaEQCVY
1neSpHnIJYQBu44wSCWy0kdCe9cl6mnHnAscgkZWRosWZeeL4mM+uRCy9askOiuJm8GBAGxYyEjd
t02qPyfGWQWm+BJ3hLiDbGQm2wgG7OxxpWvRLxvx4le4TnZ51bUH2+w4mfKsWWCDz3FicJeEJvxs
K6mziQXp4k7h6G9CFOs2Ao2RT15Lds3xGrr5vifnfZdnobNiJ8gueSOyi6UNJxkBWevbVmymdNy1
F/blLjR6ZgKdz4QWMf1yKBFVCv74XpM6ncsAI51m7gkG8WgM3x3mdOdGsCHCyMVoS6tuleuu3Nsm
9v7GlOGlbYNybRNev2mnL18/PRhjh/s7qp5rzWoXo2uKE+YaYCmqVDCNlYoGLgRW2li73TEftHfM
3e5RS3zliBoXLSF3DfK0cCbOD8UIE0FxKWj6IvVXodOv+jwVPynKDqnxw4u8L9jas1viCPuYmC4A
CfB3QDM0a9kWNpGjZXMFMCL2tsYOoKFKx/fvEpiX1yg85c+s1YuPxvZI/h1rD5gDBZTIlCPaMEKn
p58yItEBHWS3OvyoOid5ruCtMa+YNhgDPsXSQQlyS+FN7Qy8MUDCydC2C/XdIz+ezLNyvNWy5l6p
AryI8lQ71FgQ91ardRsLfvVSGeIfZMaUNztHG5ZyW52+6GSHJFcH1Ijr6nttLFosmVQtdA+VhSeq
4hg2bX4qguFbnunmjyQl0CxSzvNCsA2bubGHyiujHSLiEfkRok7c9nSPpkJIWoGFLMcyNpoCNiJr
1ZfQIwFC672UqBcbQUooNr7nPo18hEx5IySlUeYax4jRDLqFjHXpkDpeiGBrprZ2QrVfb1JJTrOG
ZnHn2O6Ie5t+pJhquPk/Bclj3RTgNTvV8819gY7lqJj5a0Ab9NTkBokhhWtuM+LnPb8kIQCz2raP
+foGIvAOY2Ggb3I8XNaF9ZGLwUAnswfCEp2S6QHac7Tpy9A8wZja4nk2HvPfFjUMgURrC77D8PAU
YrAWATAU8FHDZHrrf+I0yD8im1QMUhNJu7fT8oUzBYamUZkMnfivUrU0jvTnzEPn1D8DzaZR7BHU
E9BZWGXEAi3srHZ3c8UA+opp+GjJR0vjOVG7cSsNMzqPVj8sSw3gKgSuYKkmATuKWmkQwfxDrTfJ
c4RU+dEHV096ziSqMI7zK0B3+yBHZVOmdndOFOQ0gSmspyYKaB8TzvGausAgQ8j/4DWb7+EISbdq
y2obcayc82Ik1RdAyqilRGkjFFx6XmzvXdB+6xw24kKhD2DlgDvS5JuXMd538uGj8AIAReXw1OBb
Oo20B1YtaV2kg/jrAtz6gZz0i+OK+EISt9iELtOfIBDh3UPUFTVOtqsUQkD1pHePTu00O/e7hzl6
nzO4vY5mgsq+EOjmlC90+rplz1ycnnvYXwlYDDDw6ivAN/YGaKx/qgTC165HTBJ5avcx/1Qlfvdq
DO27CqRDWOO5qO30IidH7OfxaKeVCd2uUte+lQbwyJP22fKcHDF+9JKLoL2z+j4sYyBCWMPkogeq
twktrdhIdJU7AimJeprQHTODwVLh35UBRCKg8smmrSm6NYuDSe+/kXLQb71ckUwe3LVspbNn2RjH
AMslnjjC6ev5gI+8Qw2F8MDVKN0OqVGslbihaRP2zlkPfLDTPV5OlXwoLcq7PYTPX0Uy5gcvHOqF
GqjBRWQuXWCvvkdK+yoojPYehgsmOigkKrv37hIy76Jr9PLVtaJvbsVWjhhomRlI3Vo9zfd+09Eb
yUv/oSpM4vqeJl/WPpuw9zbGoRwN4+gkLjgAqQ9fAuXag1p1s+YJwzeLXKv8rSVpvBN72B8zzd/K
+c7jK2p1mm9cjuk1eIME6Y9W9zRljaihWl00EXTA5SIbk4G9c8om+ogS5dKZHMChnl4Fd4ZtrugX
Q7TlzedEXREbn20aWIAnaRwHgXaZaK985bitvXHyzji6XY8iRUVu5yTwhUOsykHzFBjp8DRSOG1s
ke1CG0WEichuVRgp4/Kgijc1xC/PqvV7zj1pFXtqux7CDH2SHTNgypl1IXmI2ug0P3S60QOCozGY
+bG/HfEk7HQn90+qDk3XwgAy2n14Jpw4WhhR4KwTo+zOhzT0K5qwPBgCIpBt9T1OU1gJhudYm6ze
BeEGizsjALfVX5IQWXMCczQMQc1x4qvbSDK8axvHe0ERNjqddwnTAWRc5lyhwbdXnqC1qep8fKh+
cC2VdofbAyW15nzrKJ6W9vQWVb1JW9Uao5NfONGpxP4N5nk8FoDd7wbtVZyn/sOYNIRweTLGSybw
+U6p0dol5w75KP2OsXu2Cxpp2C2Rr6m5siJHujwJ3wz3kZjoeQO/4Wg5lZ7x3U/L5IItfzHqjXzM
c6C8G8rbiLa+YBi3zJ1Evee11TG4UaNdYuLpcdOGYf9gleoiBsXwADO2CPUoO2rT/61pAegImxqj
AsPyQ2XwX0DHLnh5ATgrdtll77vNMQrt7I0FvTEzusPQX56dok6upQviJ9OrabcJvVsS6HwPQv3F
jjp1Hef3vjej2yisByGLyWq+DbRxYyxR1FOsd3n31FX8CaqYcQULBAJRX4yvk4QTbdUWTbLbjj9a
m2oqsw7UNhS8REYtkzQnyWp66Xrq3Yep4dHKmGMA1vByLMyLHTrplebkM7jpYO2HPqMex6meNP3q
ZegcaDNdTBOecga2bJ1PquuxRfVFx4QQQ7dDWSFd5hsB7I0KHhkoqAAd0fhuh8UP21JSqDYO36Y2
g2fVYmrgDspcs2DmXkYsXXXy+Y5xX63rJHjp++Zd75273aXpM3oD6hwfejcZ55Uz3KEce8cggBGC
NBWcIdKrfePxcf3zFXIWjPztkoRYhqQBENNYtE1Tncb3fxlxOCb9C11NuUIHaJpGW9smTV/fueWB
A1X6L3pFqjkkxkNRQAdrbewiFIwVGAseCM5Y14b0blVTfpvfcD/QCJTOTWOvTWPBeHz/5+f7X3c6
UqPpu1iqqWvs2r/3s7SuEEz7Uf0XfTwsY+l4Z20M3F2VWNU5C9yLbM32EpHctZ7RMP/813/Pc8S+
Tj4s3T/CPFTTsq3fvLc23hdHs1xGa3ltL7s8gCfoeFBHAMAvczGxbH2UTlZme8cwcKqL1WwKm0ih
fKM5EybJUkc0HSb5iO2AKm1S285SKDcM7D+4TX83CvNkTWvqxTgGEZRC+/3Jem4iW/SuJV4OckOJ
E+oXsH3HPmuPaKjQ3PvRvYDKuwpqr33pI+DYo6a/TVXOKUo9YHFtMizmIpItEyBWx/QKnlO/d2oJ
mVQxIG1XHfqRvP3RBVXySCqks8xGgRdVwvgomXNXdqlQw+Cis30yu/7wefzmheYlOlx+4VFIOtMa
Ds+/f3s7pQ/7JLJHRINUlGPPSbkcFBpLttMR656l9VKfvqiKVeG/SUGtGIxJ/+T/nJp+f1tDPAvS
jYjM5M9Y6u8pn37jcZmQ2K/9Ekd6o4RtDT3ZBxUQ2rdPdvF8OISjQ/Yrne2Vq5fFweir5eT8/DEO
mI7bLEj/8A34r3bV9PaYJm2qKYnZ1uZ//8viHp0BWAW76KKkU3aq4SxCck9xB5I65XnBI1Nj5l0a
F74UhnZchnLf1BEohEnwKyw9+8M7RRP/t7cKyLw0yVyypU4rVf6eC+z5WWpWLiklWljZSHq3nz0G
wFNMu1ZG73aHAmM206xKfNR2/l04VvuoYDDuUydONwOO/syjASfy8FBrcYxquGrGhWM0u5G0FMCT
6Q1Fhnp2sCvEsdFgFkIyQnfOefXT+BABhFx4SjU+mW72M4DAeih6+zG5H6514iXXuQVufmm9PruE
GVaJaK4QoE7uChRrXNtV8xL6EdzL6Xo1X7TsVoGHb7A8oCh/+2wufdbEga0G2yBQyptVOx+8t/e4
pi2bqW7HXfNopzUvJQjkc2Q617nTUMKdu2n2u1h/drfH1K8xJOTqs9fhtYjrjkJ1uuL1QG3LHtvd
HMAYpNFTlo8V8HxHTAYsBJvFRqiVvGjTQwa0Ewn7fBdtfX1P0WagdA+jdd7XNLDLvguXZWWRKhSY
uN+BTX2X6a+KW9nPrkU2I1IHVbGTBMfMi+orOD7u2o7Yx2MDWDE0kjfedMTaCIRFfZ9filCcHVmm
GlB49gvV4E4R+IaxCnQY6nZNNj1Mgl+xW9Ub33DxXClkXnSOKO4iFrT5W8PksLH8TSxVd5P04QdU
2/xnDdoYO1iPpgTynQy1jCTNLjmXTnk34wLyEkLBBaWp80ZIG6xx1MPPnYO9Re1hKg7kLvbciXXa
92vdg57uDVMoWw9xV4ymv2ym79CAcIJoUmpy1U6fh4TWhz4WOz8SdItY3xqFPxUDM/h4KoIaq0Ox
B35OH5z6LCvQHLFfHC3v3uB8fLLquEcKKGpmPE55qutGrlhypCSrKG6mAiBC/fPMIOjza2MpAllc
qr9MffBTYaK1EWYPF8R3vkRZQEWmfndyNWe5SnHqsw5DcaJjQg0gI+V8eHupEYU8oYXxe+GtLMML
jMvyFtDsAW9gMSGHk1VYGV8VXwcIWassEhraiEnK7zMArk1H7/K/f6sTiANjWOXY/h3nqRrgtHZt
b72iFWNhaIyQ0TXu5j8iFDQ7YZfVfFGHW1RBFeni7KepECcRuQjMjV6/zzd3hNzBwZcjJSdt4lU+
4jEsRSyZsmdfHQ3pdwBqdevqCKYjX3R7H57WYmyM8Vomqrf63FzHzA7WkBegBcn0ONj+voVxdkqo
fIjnRe2MsggRlyFVmFIjsS+p274ZeXfpUYo/uWGKcCbUfiTM/R4+Os9djmNyzb3h00qatC6nl6P+
KELjmYu/vHghDyIL3kz8+icDxcSgDuLuKm21b9WGqZWKcztQcGiOUXwGr9E/lR2KJLBhFACq6T/b
el3BsasHqO/c8o4waKdkk/HQy0acRml9/PubUKCmGYEhQGGlkghAXqZaZB8/sdFINfTcOGVO1+yF
Is51aCdPnDoJM4COGMywYfF40CVCbayWzUSgRJlDiI8pcPPK7obNIjvPDxUGZoRALGDUEtpemEnw
ICUhScz2gRfI4oKKMl2ddNtKQgdXr3JjmzbeLwCT/ZkRorZX7Y3B5RO7LTdzG37wZj6WzZptoutR
lLRKuxFKWG3mZw+MkeiKLJnSjbxzakPFcpbhdGa67T4sbXcrNat/tRHo5qPUVvNWO3ZutWbi5eEn
cvVDa3XxhjRkoiTMS6z3A7WqwNxvlNVhvh4nGDCwAVXLz90a+DjcdL148mvIEU2lkWzBH6+wKE9a
k3hR6Nj/J3II4e/HYKrPyNO6CSOUGCOR3ZVOTRwTFgxTYQApIklOueIai1Qvz7YIyGisk2ILJUGs
HJypW+qINS6D6CIrsO26Bxp3rLWXsHaTyzBaX0fL8o+l0Imd0ULrrLFGwMsq5kabMoeGoSCYZ+Jg
GmVDvgpUNrCYebb3ZZnuagNJiE6PZEUUU37yI6OC8tAMuzjujVWJ6m4D5XJY8b0O7yn2mfXnepkr
9ambQxi98hQibtwyXso/cgj+m7FsJqNinx5t39vi/WAlFDXxyDU1NfMB/SFU/eBS524Ly0gPaH6P
Q5MNX1JJr2bomx1qZLHGNZFDK4++iin4uq+I3Y7z6NWAvguAB4dHiuJ8i9mckCumqkda7te5SPK7
EHGSVmg7fDgLqY3jSXYy2krO2I2X5/ZNB0q78IruO7Jq55Z5iPtLk4u2JLuUrBdX3DRagMRfJwWB
CGEMt4l5k56IaEXK2DIG3fZdGdCukDTv7ebORqX7DTQwTk4nb941sxsXlpFDSIZ4/daKdziYl77y
K3TbBLNH/vAz7p+Htn1OcTN+VcLx0qQ/SEIXcKvTkgCwaZMAL78MZZBWH/WA4C9Wq/SptKqtkcIH
N3LBIGycZDSa7rzj87kPhMn07l3LkxwpVqCNiHTN6/ysGl73UQVn5HtxtCk9pTxR3GbHUMt5yZ34
bskYPKDegd7g4pbhAybMs22ObSC8o9Xm+N0aa12ZpfdAwp8sOQPGjxQYoucv1CJNbljHWsxwMfJI
x7VXlu1ba6fdNUYA0HGKsmKt3AYOYo6JHMN/PJ1jWtzW26QAdha2H25kBG9CryZHrrpOO1U9KtIj
dpQb1TIyVNJYQtke1Ex6vEvd15GtkMaq6m81UgDi5UibvBogbxdqdZsHOhKpX4zVpqjadie6DIWy
jsxjWZeIklSnYCDUyV9xG51rDUsf4qN0k5DXANiCpJcu7rLTHMdBzEmyDzSBM5TlkBzmK0HpQ1XM
qIQ3bUJ0euARBDBfxTyRLQe/YbhJsbrw1R7HSmyX17SWRz7h7cy5DDLPP3UszAUp7P5CR8p4b1zn
rY+j9gPzBwmKNIWfEV7iwsj6F0PQH5OQmB9Z7hY3tL2K8stTBWz/lIKUYam1krneHEaRdTu1JkRn
bpmE8atlpsqiHaz8IwYus8D/nx7qygZmkCRkzxiD/5S6EUOgMhuXCvvdHs+Ev4Pg3cU4FYBc0u7K
ejT2TWxsIPi4RxwFz1qD59BU4zcQVfGhMboexoJ3Li0le9YMTCJtV3wkNKDn+ZuqDx4BO2Z2Ri5r
Lz2n7fapH7K5RJZHplRB8wOQycdI0QCeAp95XVrRlmjn5Dlv+GaJpvjUfX3v/4f3M/s/qHCkJadx
+18vXtwmuElIpmRcviAB/da80CQBDFLFmoOXivLV0CQ2MZjZpzqq5F6Ze1xt2Yxkkw4D3BhjadqD
vmcnG47nqjeab1iSi9exGftFZ3XEGCaJvHR+L4iJexch6IihSryvtUjXPjCSXgUN05ZtsUpRCBMV
Y268IamPNq7JPa1xe1HaZr2af0XS/+9/4I6sUonXr8jWPS4garI3fVc7yaZQNrWTAFdLKEWDWouY
OiTFIqviZ4Js7F1X+FDFCifcwQlXQEst9Ol8UKcH2rrDGgthtHZMJlTceYrLkDntk4a5ZtFJN3+Y
if+FpNOfrhFNUg8qVImc9aYPPprhjih7pc7O/3kIJqJjNIhiiwa3vuvO2G3qxlFqtJdrK93LZrC+
O50aLnviy8A3RnuX6/mysmz5UuDmsKJ42ILbtpbzrc5QbDygA7abaAzUfqH2Rz0oI8zedG1SXlHg
sX8DJmh3rlnZy9xq1OdMhcWguMOT6iNlnL+ETie0JYC6ap2ayVd40u5lflB0vzqTQAOFkiQcEdO7
+s/bwxTrq1105W7eAYzCPxWU53ucW8TAO8MXGLUmyEUOBhMhPyr4tUHaxrPj416X4VL5bpQCDarm
ZresNfqjlobOQplQThl6ld3cymMqRae/PydJGRzzWv+JG3N8Gvzwe9RxRIGAjq+WA1l8HgvRD78w
6Zsu3v1rlmQAt0HZzD2CsRfmxQ+bG/apft05E/Z76sO6VlkerLLfGfqpjaXypWotubbiyMXq2xGx
UNTPVmg5r6kRvBtwO3A/MRxmpEkflehVbtnwD8yweCOnwMJgZPG9SZxoIWht7ZUkGHGjwqSaP674
h+eY6Wd3L4kaojz9QayI8cbTQU/2XE2z9KwZvA3OA/lAL6vR5XCii90IMDpMyrhRr0ygwEu3GZji
+0J7SY1MW5IP1+wZJXzrexIqfY0U+FFMutZ0hHqlVOuwxZZF930c6O8qrTa85SUgOgTPa7UAJcIP
yxRi7feWLRIr1L9r48ERzeeFyu8kLnBDCk6n2AquGCSmdI5WObAhnsl9/emYcfcmzGCfZtH+c5Yc
dWP3yG3zHfgEYi5f/RWXujiZXomeQiQ7RTiOtUgFkPS6d7pj5AllV04/MeRSdmNFGhd9XW/picQ+
toPfbtizo4tT2rtGLeCvKmSnCKMdNmBAjQfVbE5kGer/VVYatyHo9TejLl/iOhg43lRjayjuI1Jc
5U307rsVKQ/HT8YvpaFDn42CF7eL1ANSb2q7SIDQ4mIKKIBJAlXG1a1E+qRg1CGp7IVkGuOnYLzd
poPJCc9EQ6kD+6dqKng13bOWmcFT31fOM9BfB3m2GBEwrzusdOChQ+Y2tOwY2gLsaUIBAIZYUYJk
nD0iUPrUKPbWpFEYa62E8uzojnownTjbRbbslp3tqnzphnql00Bc6a4TbKIIs2ScJ/amCot0jV6Q
ll1cWIu4aXUERJNv3HgkrU7NmOK5lLIyD1lNfIUhccdZGqFaMYGG6bc4gUoulOE9SqpykZrdaxhN
6tCy68WCkvLp0ys1tdMbq1B3I7nyjN+mxRYNT85oTG4UTj7HcY9KEH4FbF7fTZFWJ5jxd1jwzbaK
sNQ1AgQsiW8aQY3zYVsVEGPq6ZJUscbO80+Bpp0LKdXPigIDl3bJ9L3H+bEcI9jSNXL8p2YCh8Xk
+W4yjQD2+ddAlyWzzhSLdZQ16CIGmsRd/QxGiCG60mPiT6S7Qj/acsd1/B1Fa/EErsJdRmLYA5qt
nzPd+DYUTbcw7cq9QeRdF4ZSrEWtT6y3HIA2+T5tViG9ELQiXObNBl4p+jjhJWgaVJtl9J6ZtXdm
pB8w84CYiZ1Vfa07bGZkkBBTv9GiBopH6NoXPwmsVc/g9dllHp7n4ct8uM8PNvlhXkEiC9Hp59aq
cP7Ad10opFseK81540IT74e5gDP1KfK8RPkggc8NDfK+qMP9UDBV71WYxrWF16GZvEAGbTXAHp1Y
xXBKC7Jo2A21NqZ4JSoqAESxxYZf3Zp4zEiXZ+A6q3G87KFVSn6mVF0COx3u6eCFBx9gfu1Acoqp
3EBV+z2NDM+7q8MbpECJ9qHzVpqNKMcMiRjAQbFOhR2T8BZ19JJ6d2dHY3xVfWWlVq1+4MYhV5g1
Weo2RiFzNBgOVrG7zMssuluKaq1B5QPPY/C38IxBubQeInlLIisLc1+70DerT9J17GWkMN616/Er
9TsQdKf6KE2T09m0f/WZEa09Q+RA6rPKRXJg/lA13eDYs5q10OvsGZGbWERnAdv3nUN4cm9L/1Cl
UfguDW0jYf8ngnjXucHUe7MUeHAhJ9reqpF+8lR05BqFXECVvrFurpkUHxoELegbdzyhCb6S0GZN
1Mahhaw7z32ahMjXIDR5KW6yHhTVfomm+NI0UsalmVTfKnVE76GZSrHRaRVBlXfKm4zELy0OikPd
dwfHiLoLp1J9tRGdFI5nnhWteQ1T3po6qIhN6FTtmoDuXYievYXsEVLN52i7XsC6rhAubz7v5zFj
Oy7V1Up2zsQn7ZzDoPmPdl7BHfXMAkEYpiIvgH2aRON5/gmFDUuwrI2j79dHkxvbW59Um4J8so1V
uSH5JYlz9kfTrfe1YRSbnojpJ3Q821zz2vM0fbk440hHydMugxO9a1OhTVE27q3Uf9NT95aDk6o4
IkBmBQBdgqkYthSAVJ5jvLRdrWArM8L7/FC53kKXQn2af6sLU07E8fcCU88qU0uf2OSw5mLOoGg5
dKRSfP6ehtl4rbTmS9aRA9Y51RuHgWsxNKwdRsQI5Lk3X9ErKdf5pwLi86oHvMhgtfS37sjFQRq6
8ehsygI8zOOxnLbiIR6Jce6U96wl1DCpAzJ1RxkNZ7PPWQ7BUkyvViPv5u45/udZzzpiyNBDE7Fs
AIg5sOr/jArnE9kcPBganFAMOOfygFA5Etr64a7GVfKkDTGiouyp0139FE0kEMslzFMtHk1qBTsg
M4jopt2lVBlWWZWfHMCxjTvIivWy5kty0Fzw8PM7mHYT+Cg3BwSb60HNXELwuJWErOZ+UIY7GLro
omLT+RTL1Ya5GOMhfFRmg+RhbMnGqUZ7p6aqu9QBI288DDC3iTxyI8YgX1i9I7kBqc4+anNvg1iD
wYTrb/ugKHYjApWLTPJNFYfwUEURQ5pSorNeG9rCGcN3RkTVre4tY2mYVKSEWkKsa7KDIHlpk49t
zt18+BJOU//5wU/1Y1g3dL4A2NFP8sxtpem4n6zi1kkxLmhEynP7pqpZ/qra7qqo0+7qYcQy9cZ/
dNOF0IAixekzOtdCOva1cBRMFDaTl8qF+jdpeYzpmI1ovVLm1QEApEY9zg9anpU7XRsOZjwOB8yv
WeVhuffGHLm9S9DoZ1+p0WiZBC9oWeuDYZN/a+YF20BE1ua65N/gIhsXaSnY2ue29dTpbGsye/1f
fWU1x6aP2qNZKDbSB2zvKE+PpWrIYwJ9Jcffd2vVePc/iTqPJceNdok+ESLgCmZLEPRsw+5pt0G0
E7wroOCe/h70v7ibCc1IGo1IoEx+mSdj7WZSO7NPDZ9R0SjOfz90mfkpRq9htTTL+VS3BZInZ8C/
B9AqsVWYs5YdEzjdgU5t1AF7dwK2RtiHTLGHNtAEb6WXmgd3aEVo5U6QZv18txjpfPf3V16j71LO
TahhtF39LQZ/Pxg044TMTeqt4Q6fGTzx66iG8W7o1Lvfr+RRNiuON/3NpQmnpa3qvpBrLj+PTnOc
/vzPZ5lPXPKj9XSC36UMcypktkAomZ92LqXiZoOoIeH9SDBe4QTfI6SCd3hmdp+c1Yph06tPggb2
23q0ChQhgMBiUrUd6RiDnJZl+1lGrOAVIf9e99amz+WensRxn1jliGWRv5nOkQiGhIsZUVYuvEsz
vNL/pge1t5inv59ieTrHnURUblAiSbRMN77Kc7bOjZc411BZqDqzWqzu8WCrc1v0r6CF5uchiabD
mFjN3hWl9UJQ49LrxQjusuL8EbQG1taNzFl1c3LTzpj9o1XI/fAHRuV9amVnH7Lv3z567oFdQQbC
T7Juq/wUj8TfT3OVuAerRVW0OO/aqXLffQlCDTqFcTfBeX4kL/wV9U4ars2KOzr1qodGlsnOV7YV
/P3Us6yn1BbNtdUxfs2Ky7DBefiZxnOeqsFYNn1e4Se0EtDZq3HGpLIIeXe5E6u407R2BQGeaW4G
AiVKZ/s2FaV9YwD/ps1Tdfn7pW6Bxzjg3dykCmTq3x9eUlh5LmDi/O+ntSdafNlaOPsVXV2paN99
m7a6YdFwYi84mBJ9CuPSR7WVJXczfGI1Ygm8uKl8jvqeaLdEb15/lpZL/owADn1uA4OKmkd/4c1A
TbqPq/Tbx5mAnYIHtKPl+TQu5t0yL2e3M52frHRCp09/NaMabo7HwLok8Ay/Q55mq06eWj07dBSz
Qwv7JXKZob6sKl1qjE7gc+xgXeyNvamzLvwt3PHC9lOx2NBSxs7+t2WmrRAXDjVA/EWPi3sZxGXK
8Oisy7VK57e2aBugFYl9QNKb3yZ73M+ikXdjHD+LqYyvDhdwQthSey+dqd/Mah7uazlLLvLUU3cZ
V9aagdAhbWnnLmZ2jF4307c4nu4LipQOxjhCRnBy/2IQTgp8P+8+YetcWqo1/qlO0c2YeEx2TPoZ
1oMMQp985ORd3ZcDn2sHbL/x5v70t9YSZODWKqC7KRr81g6d///BYqgRNManUD2dXqukx/u7X4gT
/5OFGmGJkMKdRKo9Oi6/qZHZNJ7hNY45jrGz7dKxMt4X9CmSpe540vvOebbHYVO4Rih5tJKNS7Eu
8ZrmP3Kmz1QudE9m3j04KsFGOTTJI10Bw6EpW4usWmo9tOl0oz4hCemgpkVvfSGK9YcuVu3VZoCj
rJgeDGu4LlDpH5yktB9wbcLdrdxNRC/cEQiU81YDWfQXWIx/xvOU/FsewfpVI1ehTTdHbWBa3Xc/
eTGuskSnE8ZAnNCMZDpG8Wu6OuWcvs0vdAJ5YV23LVDPwriUM2Oe1oreJq7JG5lWxYOArUaDX3/f
r/N5J6WAuu9wozdOuyWx9piUTb93qWY6i1bjerlKTcU8xNuZRRlkHnpmnzm0wxkYWjhCWce/4YCL
aWNrmQRRoEPMRxdYJhmwatOKyf+99t0MxWKQ7c7JXPdCntodzeymwRIolTE8c/bWb4msD3CZzevf
wkzqWAtGurUOFgY/8kv65e+wSnere4hG7xHxkdYxMy2v9nrX4vNi8lpnYOd7/4FHUW2dcs7P/1Mq
9M7LH8d19ZnYj471vB4jxRMJT3mQI/ozBIhzXLoAPeb2ytU9ejRjo3qwxhF4m1ahWmhp8DeTt1xy
ilHTP5a0JW/4OOVnkaXHWjHzTlXWBJU9/JvzRj0S78XLonBLOyVAbX+xH4oc1oZq82s2+NaDZXY7
MSyQXnvxVilvPGvTQrAnqtzHCmB0JAAUOBX5JH/99cFBeGCAdPz7p/5+KZvhE+UxM3e2LYUleeL2
Oxn2rffv48hn0m6jWMfA7yRz9T3O5Dj4M+7/nZ9Sh/yFQW9g3jgK6x3j8pHao7CeSZn/79K+yu9/
wxh7VjZkhPUEDYkSKsHSbBe6gV5dU7wvWc1AxsjlnYgVMexF1tcS/2K4YDanGRG1VWVkDSLUb16z
wPCVs4uIEnVryG8i5n8RFU/coGczg8C1wBHpYzsOObF3TqV/lvmEvqNDNmYfUQeLaZ6dNOiB0h9b
9K4gKhBeRF9wTnTS79nWslsEo/pCru+hx6R5mmQ7XuWIXRIVeMcn+1kVeI2yrli2fwJ93zT3f95H
TZfOZjTsGm8jh2ESZPOdjvWZ3aiMTxx7CEI46pHb0X/0ekGKwMS5N83me8kN4z5Oii+pIcy4jZF8
2dXMfI29kdn7S8XZM6gilxxITqKwKng/DCHZTtZSKZQ7gvRtMmtXVO3IQXj5rNUw3FUY5oJyiE+l
mNHMxdfgzGKX5cbNHlOUvYT5Tu8w+5sToKuwQGbw8L6fIP/A66s8fdqrAY94RUXk1qNyEjNk7tv3
umdXgY+/crH0jKQBVcwo+A++xVeJBu+wajedDM16dA8lt/tgEI2g2woinO+TsbHZKSJQqE/DDPCl
AXjB/KCpwAM3aZhGPb93uZ9EXhB2SFGkkmIMZuosd5VWcElLP5OGATiu80fwbgtpINcBgs/Mw9SZ
/9eJSQ/0J8aZhQU9kedomDHCezcPABZ1y32vvTHPwOcAKDQlC0nHTc70hj4nM6f6Vefq7vh0OeVM
yyxN46PlTDmNAzNcegUiOinp3MtOXSHRFKvix2g4Xy35P6kjDlsIwCHGm4nx1XcytthfTfMgJrE+
lLT15U1HQzHFZgpof6s3VOjhpDGX/h+j1jfKAj5SKsa1TAsLIAnkLA3kw+G7i34rf3qMUvUdWyNV
fH3VcpmE3G4Y5Snu7h09qndRQelhpPzq2C9rziDS/B0X6N9Eo1yG77Cdk4PE/oZOUt2Vqbcpird+
nOClrxSBOM1cbPm5QGQlZbxo838g55qzH7km+OUMSTvnGiP16exotyVzCYUaZHpA0eWssx5AEfAY
kHkodezTHABFrG6e6aorbCsvxDcEA04yZJlmusp9rPfgS/yaFmIf2kGb/lt19otT5s1WMSWIkYE8
yzlXWsLwxcPpAXZo2A0+jWJLSt+NGpdyb/KcFSltf2BiNv3AKqOP5oqH3hhWbh7xJU1e6VPzTo1p
asv9pH/XtvddaXLeYttxOHXXaZhzDluWAfQE439XhzsUuSSJrQnIg+Yw/u34E9xkl1FUKLXPTC9D
fHHcziP3s3ZKm/aN0oRuwwVRceAau/nH7+DDk7qC9o6fgXwaelXSZf02s/GAu3G+Bw+z+lA9+G7T
YRH+WfY+rhIAxEc4ov+KouoPk8MpllKmCi9F4xMiqczIx+qW7uNyvGiLYeyLYv6N8mgzF+iNZCiC
2BSIm9pChiCySYOzGTvCHq/VMdamYuNrVQLDgjcc2o96iIQ6esnqGi/J8w3E1dyEHgrmiDA1M0bH
sYZ7BvXriURLcfGzat9rquXoxGTGJC5EKQl1gOCFAoOjDA0JWzzItMfmzTU34W32FUbzucuPbSVY
OrFWGK32NDfNhW68Y9p2py5meWpa0WxIt996/ocx9LIymC3d4OiRB81W9zoEspNVHvGjIKITW83I
0Xe9Q35BNDvvpzbiEm1uYg0CERMu7Yr/dOx5Z6BMLbr4EV4CLwYDJlh5TbJSWUiMzmAFwP0z4HYt
FSvuEydAWhf15puKAHyZI2YW05EPhnqJdIMukxzDSa8Vd5gGPzx9XKM06QOM4wxfP8zVRGOSYhQP
Cz5D+OK+GxfMk+YNiZwfvwVPZns3alIpLVvorlej2E6KnZVBSQdJTzUiKBxQMlXSHsvJIppWciMf
bB1PfyY2KMZPGokvjJHZy9xhiRxiuzhKp013khFHqKT7ijPevRd85wsGllHRAMw3Xu2dJvuvmYBj
uk6KebiddpzK/KPvEZXN2qENcZUQIc32Ng3vm2bCgWop9+Lk1lMS1UhVBioFzoktE30V+KLLgl6l
1hb7hkWE/AvR57oUFNC7iYPHNFbxeUUgsjE0B83DPQ/Jj6xyQnPCvJZz+rckQbDTx9Oc6vJKwLfd
IH7es2bpe5svyDSpmdaX8cckdMGdrcu39mT+Fgylt1mOM7PWqqspMPYhSlPXlRj9Lqbegkr6Cdh5
+xW5tA5x90HFU8RQa+auG9uDdWrMfhGMCQMbrqYlc5GKbsB43OsFKlfNNGhbEtTcNK5GPHNg8B/F
A5BjA5JKa0sVRtGYgt8BsWPqqLFxBerVbfq7oucliGwqUeN6520VINaDAzmJrYRL/Tx2xq6ArtPE
2UF6cG6GSDCPzoEx18M2KjEv4aDxgjJNnSshtzb+T+vwBkRA6oOYBWnbjqbcWQ3z8CTydmWxhHbr
O5s4e9NTdmNpGnt2QLoy8Kk9pbJ/J55371rOmxDxCzbq5t73SiATPDhrj4mRQL6AIYlb6V1n8Lth
FvhlaYLi15jjqy3yYxI74jEbPgcWq62s5WdJDeKmTGJYRIg1TTp8V6OJ+cia2GPVOvYwluc0Rs7I
/DQUXnUrZ6VxxYMXloHxpE4ZnC821ymV5sGR3QsYtcWyIHhM0T2Q7nnrFMyUbWcxt06FvxgJHgQ/
JP8ws3+sgQMGZ+Romyz9mQouplw5mywbSbGxFI4W4MW/QnokOiPjDnditYu1O8k1+EBYqdhU8Qv/
22fbBHPZZFxdFkRRVDu1cIUbK1nxFaXmFtnODwzj3eEVxQ9msENjATBbRiacOQh6TgJwyAAxKmeM
QGhYbCIrgXHesr/NHUoI2L1jCRAj6LPsC0sWbl8tvUyR/4mdB9eeM/IJ+fLU0kRYDiyoQA1xrnzC
A8fy6LiSy/q358pXnnxqlGeotnhKMJYmpFFG3X6QBSzQlHNaSTwPhyBp0rn/GDlhUcpJTYLDkGHG
FmUNY4S/MX1wPCpjoqZpgz4uqUbxZxDVs8VXuVYh45DHEtQ+N0uMKKSBoLfEg5GPZwuL/HNVdcCL
IB+Zs/eJxSlMOm9r6f1P0ic81dxiNFmyEvtPxGLdAIuddpoax97kVUrFcWFyEs9p58W/hZ9JOUHS
FX3gdeUK5+O4L7wGPZ9+kqycYGZXDCn7jCG2BEpc0DDlze7PIOt3fZyGMGqYEEsFwknHMzl6yjyM
KIskD/sLEe9oRuSLfOe1V2zk9lyOW8rVrkM24mFqtVcxvJg29DkAZI+Y1g3o0/xR4LE1LoeCpOYM
QdrxBaCCQwqyqTZDS94TNgn31GQYd1OevBlsuGlWn+aZsxatKBWn99DMs1sz0FZSCJ1RPcG0JtJ4
IjWJqqoXDTz8Y9oZWOvqgmh5xLrI2S9JW/ISZs2W2XvYT2fvkDIyXV8Em928TG2e8c5/tOM16VuY
e6bEH6smVETjd+N6m4j86DSYMarxwsBVZETuqfgMdI2oWxuBXvXG9irLmLbbosjDqci+i7W9qzY0
g3yitxtH3dky76IDwEkebWuKL8q8YySR7pYKya+PLIT8sjtxY/I5dw2kvhv3M6o6gZjBYipWfJWm
84et5KM045eictqjqX0nTQgMvB0KI9Q7eGbgKrdkJg79MLw2rcz2yOAcvYqZl4ZQNZaDBpaKfJp9
s9ilBGFSyfZt+0m10az1YfGckzOuJ+rC786cgTXbYHhSsatnMdd6vqk5KPWWEH1Ex0TWP88VfGrD
NQ7EImhR8ZW7mXgccEAc5DJNe6wLvAHS2jFsy49OvxdL+tND9D60xtp7MxhbWjIIES28S0auUxzU
90cSp7SvZiwF9eKAejHCOvU5IVF3X50y2r957aEMsQffddjZUS/Ezu9NazdVc73tbfPMJAHhM0+3
pUCIkroKVJUXh4k00xL1P3ri3/TamXdFbRKDlePRito3QAIIYRZRAdd0jYCCEGshAO5m3cnTXLE1
fG+TIUbk+Kyw6Mv+qRcsplZliaC0+o/Cr7QbrLRrCjfDcb+qsvPfdRcTU5+W6UZBNfOiXgVRKcXe
LmI3MIWEe+CA0HHR1FLGL/EKqy5FJLkF0acWEWumK3MaN12l5/tcOzs9yNscoHNQadi1KOHGmQt3
woGhGjn9Jp0M+n/0KAkLPHjmXKEwY1Gyy2E/8hVbMLLgxHvJzlER5V9Uuag6BdkKOj4AWvNQu9hM
2tE5pb69cESry21NDG2YXuPEzqnBojeqZGVNwI2EZTN9+p1J01Pmy33q/3LQSvbl5D4g+W/6YmBs
Us8jHeIlrAzPeOhYlAHzc7lpoXI0YjjxcV8hhI6BUNGjN9WvaSF16Hk94D8qm3Gf0Pc+JtCnFgxC
gAINsuqesn4aD+1i9vC+M/IKoO42iGsZemLCQR1K00bEstsNJnHfRQqHU4c38K0c81x/kUV6IFJQ
bbIqt6DJwh8YGnyOm6LDhIIJkH4TIw9SG6/5SPp32+fyw0oIODEQvYfR7e0xl7Z4hHFvIN9T2Xo0
cdDGbfdaEfTccVHBYZMh+BHEDztcxtrcpwc7ole856KqvJKJIX9B7m/6TMS2N1BwJEbWomTAUR/t
CLrXNBp3fIPLYZhbfAr+P8HJ7ygtCgbc6Mvt1LGBxRMyMRbBiBd69Wwy8ilqjJuFJnBD8VMPPeHc
MxXEl/FDr5O9RQGPd6bam2Nl7qVjbmHjxEG9TFz2Cc+Q45+Rfq9dF5/bkko0XbOrh3a+tBo5s85O
uG32OT1G4ER3sV5Zl76rqtCSzW/dV481YSDWB4YnbvWOt4+Gl3R5r1lb+MwcKO3OambmazM79ow4
5pGVN02YyzblOsdWyBpo6zPSJ+0cruC+71p2SDxvZ7n2ARBgde2HKdmtCK4gLSmRWUaW9DP+Q+/g
KG0mrkKRMsDSIugmiY79mZu06Dk90iwLRI9q4tAJ0EO/bKrxHC/DLtPHp8j0/EuSzi/WIuZQao+G
lnzMrvXo0iGMCJnk4FwzGTgLn1FqlQY5A3poMJpgMsfz1drfuSnGx0Zz/mHvs87aMjzp8g1G9B1W
NhfeqIXFQw6M0DW4npzDtm2asMVC5MakNdC3Sgch5kzBkmAzsJ/vJir87kSlo4jO7UkZmRtg0klC
WjjRyLJXidk35OSb7IuJW1uLLWQHepoDnp4cgLDd0aY9Esrl9ruWqIzTH14gFXvD5KtUBWPQEcRY
qXcPeOIwfJUUqwszp46cnh+w6gsz7elDVvWTz58cUihOpwErNP0HYpO8FWk5h/EBHHSXmswF+mcd
usAdueID08oUe1/yL22wYAi7t3aVoQNewTPa2laoGmvXwuiZGwrc8F3datTosB2/FiyxYVKS0Cyr
6ty16jAqtdybGW+0LzgL2/LG+If0m9eBSI14xaSX8kiN/1LZOKGrQfKd6JHYgZvZ6kbJxuJa67kW
1wOx0C2qOV5xipeK/jNrcvdiSEpmI7lbounY4egPsKZTJGFGd0uiG9tGxCdHmTitYCfrThOf6G/G
4LXMmzFr3xvKGG1Z7ObC5O0oM7Wj9PrejWtqPqL5yJra7LtUvUVDYhxqLf9ikBuf0JiBjcbYLIeR
nj1pauEiVPqkXOeEzRbGmA8QdXFBP7wrVdGebg/fosh+VWHxxviKC8NEF3dBbj3tnv2qhjmP4Tn0
C/23GM0bMm+15TY3cZdy8XhnX85Qql3Zxn2wL2z0pAXz/7YHPibjZAnaESVjsbPhJFT+r15pqXUB
mNXI0fkzqUXbdFG8Atiq9LTYN07an912PswGEF8OTuLQV/5DloyBWmUrxx2mnRlTk5FNvQgIgyAl
ZDgX7NHdJ8LKtyZnQttWy5UCtoPlCVoXfbTwaEBq4gLKuEdX2VY2br2P4N+vHRo84Y3ay2Gh5rM3
37DVKfSflnZN65v6au1gpU+0mDAtyqYX7H0/jZ3w7wg8SzY6SdoTOHfMG6Cka+Ni+G8XKrPnfsH+
Ofvz3SyJ7dxZHV+swskSJGtpDmWJqNQWQXJr/JqW7q5nsrbJR9IIvcbxr8JUS9wMQhOx+o1TzIee
4e5GGv1jhD2C47MH4bZoAkThhjzAWXerT1MWF7cp6KYwjasaxH9dUuS4HvJ7R7U+oia9NahxVVRE
G/A0yHVM4qAzfEzlpe1wIXKnHCT326RD+HK5dCR5W6EGRQBv534fL0w0RVpdhFtcx+G5qVIipKPW
0IvIfE2UwHLZEt4ptk6ulKIcGWaAPNV4P2EJkFUMGy+j7r3EQKak9jtb5suQaOaO+zcpLxKKXsOA
1yCOsLH4r2OvWdvgIozEPCM81h9JJA9xwZtPbxLFKJmJuNe2mjplzSrMbpgLoQ15fXHRjflT6Y1+
Ul71iRijA25ALa6MGXxHdYel7p/wdetQy+zDtGrYMGr6GkRVBui/vAWdelGV5ly8bG/xGmbwY8Jq
Uh7q8XL2u97Ed5K8ojSagBpBo0QprAOJPL8HePdfMrcPC2PY1oD3HOm4EVTuNnyP2tnV2+FVowpY
h8McjNpQhY6d8rqQv2ORvOGz0gJNxZ+jPtoHs4pJKLK/BhSWDkz3dARtWNVtoT/m9DjtupwGJn8u
PlIoGyZUiGHm5jJYRH4iAIKZy7PYVsZDpqoi7NpKhbPVXbU+uVda/W1jyucexynSE3gEy/lnjHSC
hSVb6MxI6zWhNOG+pVw0OcSmNPeRINbaTNkY5ERit0oMO9lNG0sOw7G08I7hVHkq3JKm89F6hdw5
gywZJ7adQOXccrnoIJKo8VVq3btWVDnNO1SdzjMSIO0xTzFdeflgTNfKODUdnB0I8Dt7MPHyOdZP
t4BBI2/66EW4hqSVbifpg4ywzHwryOdD9uN0itmCil9ZqlBWFdQVPX0dqMCb82I4CBPAtEtJHGvc
qnbnQ/rgpTYV7ziSeqbj50iKu95VOp+aGrjPyxzNp13j/DLm8muoYKmjzySLhgAYFfG4SEtP0+JQ
ZpFpu9J2ge809V1HO+XNrNMHWepbHvjsMffGp95Fh1Pzyzyo5onc6a6e1TtJhvqCp/TFIUE1GdF1
qiiWktNTXOMtctroifEGFz/zM53Q33PBeXv4bLsEfSoyqot6Gwydyzwp0iJJuQ30sR7SkDFt3JT2
zXpo8XIOebYFAcP2ym2X9Xr+bSMDdnZmXRTubDHJD7oL0c7pDKaYGJDbYEQ/lUy785jxSfkLNBaa
Xzm+6lVxMYoo/98PfMSbnpFPGM/Rsldl/F172XrmS34sMuh7O026jTL9nWZ7LlYHzshVywxSrtc5
RpmjkIel6fjmKSjKLe78WAGBwn5JC++eFGzyBkbQSH9wTL0Kqtr8yNTvhAiwGWPduHaKbgtAE2KD
2fhrsob/UvqJY2vGdFr9zHGHMWBE+Cxs5y3zuXDnQJlHi+vDUFgfVWJ58Omio9EyZhJVjKqIDtvM
nALzbF9rnbEnp2jyNsHNw7IRpqOdHEzMFiSWshBbqwpoUH+Wg4kL2uM6Hlf6doiRgOMh21lq6tCB
R/3QFBylFkK4Oq6AzULNycxLOtrsc/hpaH4DFuFxL8aU7R1y7EKU7dlhJ63fnmkDTNOviavlZtG7
kAN8ca/QSBlX0NplLPFxaHSkLsxAXLmsJECpQqWf2DCkJTbeJDChVy+WFb/YGota1r7CByX+ZA7k
6YfyX6QtbPiaxW1P0aVUewaX+0adXD377eFgn8q6+uRm9+ItbnrEMgv0YOhune+1e4mQneqGTSMH
7QmGjTA0fFLpRGyCFV0U079xxqNk/iai/+EzN7ZuhhyepXH70eBlNimc57LVyS1Jub0/ZeKRnqit
liy7VAELofuUkRLUzs6LQ/6gH8JleGEJ/9VnuZLpet3GomVq/2UTHpy+OZHcUawD60jB6eQR9e3d
axCZhcm9WLVzOEw8eDqXMB01MBHK3rkOZySWygLKV97aV0twLLAL4pYL4tCOO+5HNPdw4vqPtIqn
EHcgEogAOhZN3K853gHWizNvx/yXnQYIEKSPEL5pve1EzdZB5d521OxLno18tK1JU1RHA52HSDLM
3Kz8xH5a/KE4ecb0qrwkDanDOaGnFdu2xMTRDqjnrrOj/Mu50r7Ma8mIbMCsFRqGgVOu2+v62Fwh
cTEdU9slwU3tFjjI2m6RwWCw1oik+JfS3ZeASzphttg4esHsbapABAkCWVFyoBfbox/F4VtR3FYz
GA3+4OEZWGCzEcs4Qr7Hg0qxG0YBRAIqFhHCGOQG7ljfGRZSAWeiKejN5JqT8wmt4cukMmB10JUk
nox8G9eI8E4zcxMyklvrmHsmu2sFD8mFniNjqpcGt/pub9elCHIzZ/IvXptkBKaHz9uyMDYTmTwy
9yA3saxJVOepknZNC2pxhGtFJDKA7NcGIAN/FZ54f3yPuF34ulsejdJ5MpPax4phIKpy+Ogi4tkM
Cxq6OKGApm+9TrFCSz0qU1wexHitOx84nA4edg5tpGSWD52abjYAKAmbyMDfHxGpjwT6vOtxLlU1
yvq4rC1gYz1z+eLwCSSE/xyrAZO0YZMzlwvAGiEL9Am/o8eNrZutR5QRnHZOzMVZvZbYJ2sR5TdZ
F4dR9CrUZMTJp/FoCqbtbhp9jmrAsFjS8r0qPpqFpzKLzPeYMryTv2qDq4ziyJlkx9hSRZ95FhNS
4leNqSPo1VegOEQi4MFuPZdaHsNrty4csC2f+9GrtJSY5ZDSaF5ehk6YAZPwjZKQQ3uuUtRSoLSh
AyZTXgQeXJdwrvmdXJfPgACJYL0TN42sry/ZY73prnJirEE6QnmPsyXNFpKk/fRdRsV08EvVBHbN
NL+zXzFe4Nl0VX5FvIG0YdW8ZCVNUz2DObph4+3oSJruRPWdkUDXW0+HYjCDl8LTqlK+fG+dGuEQ
qK74yLctfXn803mFakeWn4t0zN8Uj8pPX8fVn2x7j4up1YTg9rijHn3qnx6dwmKSXSxXJ/cu3UQN
li7qsyO0FQjW/lf44xKQTuaFcpfyXEK0KeMKSXhtHAV0St2WwwiKWDCpSKTnIV3OIo5uugmazwBY
Ns2txvnfTVGDohWVaHCAaCLIpz6HCN09MdesNzjHN4ufq+MIzUUkaGiSNhKsjZSHuOXXBC8gjKC9
cxHSO+i66abUInRNIiclVvf9zBlYcE6GNyHJWsKr6QfTu6ioYXbh8hQJ+YwB52w4VJkvC5gwgIfu
oQYRxnPjnWbVraCWeeNn9WPTJs5Wqzhqx7354ZhEyLObpzRtxxFH7NZiUTlAwFWWvp2mZqHgzn7w
Zu8f+3F9JCYFgWHtj4HscF5YEax+7YmMBaWQab4f5vmXqxzddw5PLbcTTeumi1/NZ2K8TtgOc2hL
7iDDILqwZA/uSUWd5sG487um3eVD9Wy1ztWyvOVOjlCcYn/M6fnujmWWgETXaLTlYAJuCN0j7q2b
SlpIGY3IdzgD+kC459ZOqPvFK+BUln0iu8irMOVR6I3TwR7GL12VGDGbusbD5NwjOXLeRDPYlpOx
DZlnL5eFQduSl9aOYzDeCYgqvZNZh+UfpYcfI4mgp2iNiEz5V+IXlE478k7m31MxPiBVDJfGQUIC
ck9IaiqI2CDqYL451YCzd61wbTTz5C0De8PE8H0EiYnFtiMGTsQ2xI75HwM1geCR3NtiivZOb8XQ
aox/WuZfKQq9GlbU4ODUtS2+5kdKsK9plsqzXaKVFrrxMox64M2gVmgi+lVpV1LjO2psEvxPde9w
Z3CkWPipB/lR5Ux6OtboxeERTgsu6T745ph36dCurkZnsTAsIFarrg7Ndn7uPN3hLsG5JK+4B0Rr
vzkhBrMUuHGGDimRAFccixrW4PIcxQlwXpCK8GeTXgd326BIekR27Bh5BsfebiQIzw6Ucn2OSRAU
vxRMugFOrg+tpgUnWoydAGPFhTh+JjmLs7wobHZ80uL6EJLykkDyR5ohdzH2VC9h0GC4nb4XKYGB
yDsxeNsVq3l/ZtDRJ+OjUWvkA3UL40jsuyervkkQMW6/z11MaHgvPvx8oHJ3aW2yi/q2GnCm65ax
OoGzS8aJynOsnTX9V+Tov6Z60mMai1se56mVXKp0K37MHR394b7QMlpRZXLRMb5sDF9rqHDzAPt0
t8arZtS/NKWf1jkRZY52hCY2kTKqQ22IHZkU52AvcciAxt5apY4AYM2hWPduR5XDxdO57U9UCNYZ
eG4XPj9+whGazFxqZWhqbr5NJpeSJjQvhI9xGb5gHK4B2b4O/ZlcCwfOPSm4MYZHP6entOjB1DBB
9oal2LkniDzduRX6i4HMCNkyxuLDaXAgO3YhyfbiO5yMWEJ2vk+eXxrozXKoH6d+uI7SxM7O8aFB
hMICnFzLKPHpB6vu4DcgY0z3a/cvrA6ubAj67caeXO2gDcbHsFCX8zQivsf8yyjfaPo1zUEdsEyj
45RVTNpwF6M5nia9uVkxXeAkSVnwpH+e6v7BMHqup1bTE6V23zlOt7hPLu3/8XZmS3IrV5b9lTI9
F2QAHKNZVz/ElDFH5EzyBUYmScyAwzHj63sBlKp0qaqrfirJLCwn3oxEINyPn7P32imeDScjntAB
UXypkLau1NhdNdna5AQSdhM6zUXifdu5yd3U7oYdQXvU6bOJ2tsLaifijrWQA6OnY3EDBmwPcuS/
4fm7hXNR6j1SLRWFd0y+9gpJBio/HwLFbOyDFMTLgSoOaVJmPw/ccGKYQPVGoMhKO2xuC46rSDv2
rozZJx08v8KzDwXZObka+cKFoXEAQtwrKtfZeyInENZ2uwcOT6gsidC+5gz7abq8LLpQo2DpgiRk
PYA/R5cS+acIJf06RCHOAJ+W3vJjVIfpCRWwt1r83XPvauYtN0nPbTjVOOpipM9o1V6RJwGgBe9a
Y56iKQhDnqtIZRYnW0xVCeuzH76QrDNXLt23AcSQRaaSTp37yL5VP6LBNmmyReyXuaHWy4UQdk/L
dUIKiPQVTiSC9RRZs9MOlzT2thMCqYNC8fpaF9jsJklIrw21ogywWYYRdIMIKe8rABXOA5P+1HXF
k9+CNDNJGV9+s2GXuCxU3Z2DMvHYOVJsmV1UvHT+V9TMFJ5DWT8s1AHq5ngD8MTeEj6pDPw/VM2M
ZypfvKuS3O+xM7FcJ6ScLK+YE5fDESL/3R768bxIUmGVWOsFJdcjgSDEQ4Q7vI5zAGZD4xud7w2Y
hHXDzq42AVQWrEIjsb+VgZ6yMxNzbVb2xy/8Wm411otDyTy3cql0qOZxFkP2o1naglbxXbxiFZIy
ULWzi2Z5KCaaPMTDPxituk/MUp4H/6EeGDr3SaHtoW4fdEJInkqGwGuCKphhatiCncK9LP++Jagx
8oX7Zg94FkN0SILIK5cap6PFvl3IMe4I06gvB1jtAIuWv7azpwCmScmvMQfMh2OXvGLmhBQWpYhM
F36v3mHEBMWBH5eNmpo0szcJ7a899dSPoqSGgOnBVlYSuhpq5FqEnp2c+y576WvZY2L1axx2GHFS
F5Mfbx7BBlZjmlPVC2vkZ6vW9YM9IKJCBuK/1MVBzTa7Fnj2ko2SE+2yTdswoEACxU6TRq5ICh0R
T6cXQ6+HjYX54WSVLnjacSBUvWF97NHDaV1pfx8ygdON/m4LymrM2ZUyjMIbwyh+zASQk5x9jRhw
4EZMY4JGNBougMUfolrGV1SKqE/JRd07U5Y+9Za3GxMDztHkPhuLibLOCdvis1qhyi2DAqKPOa1d
3Vbf2oAeMWqF6LEwBoHMipcucRi3DHEzfRoSKr68vxdRJ19H6FRcpCG8pMUn2sL9pZ+B+ZlZBMhg
2/vQu591YXGCaQeZr9tfDJHayM8yGMd7UlFmqynEdJOPJ+zu9aOyKBYXepIROS1SvRJlbZaHO6tA
bMXS45zy6bvG17cjbkkMutxdSDieXUgAmyjyyzciFjdB0JV300xJpNZzNqSmcyHLJLPFHZ8qGjvG
2Jb09poWIpmdJ93m7Izp+n68w+JnnIGvfsHDxB1yKidKLkaWdMaa8DfgAuy+8Qm5mjqbTBbWMfix
jWr0r3Sb8uMYiYHwFfm6ANbdMQb5mAnrqgIyNeEd3DW7YB0QRnYaa7UOCpo34xghf6wJog9Ub9Ay
7XS64Z9VO3B+TFq4NLCAepSJqxjs2C7LADHjgzsSfi6uJKdmO8sACB0SIk4Aop8c7YKSuGEBvgvm
xbMHermoSBO2khw9/kAXySe+hsWWqCIYB4J+87rkDbj3xr7bo8TNOSbPSkErH881vapohnWFkLIM
4ZJnjFkXNHm0CwRu597VzK2eRRy055ckiGoM6yldeX4ObwiD26umRf6umPGYWEGMwZGXAqf4rlUB
k+SxP5aWTaryjOqjsPNXRd8XT1qi3F1Ro8v7r38d6vo3cAfuTbWMPTg8Z/tMRF+Rmh9SbO/xUKoH
iy7kdigNcPDAwK98YZf61WnBVVdz3EQR07DJi0Os228lYdwLnktZKOxhlLFj5jnKiGaa143oeShM
IgKh4CwLIoZK0BdFtnPqDOmA5PhDLAWH5NKjZ4XBsx/CXyi1Mt9Weaefl822jK0Pu406SB5Jf27m
h1bHAwWN29gn9Y3RyJlNel7f//6Qe59ds9Rvsi+fenoJ1Et8y3KCD9mDFFo+mwSZzVXft7t2z4lg
/CQCT+G2bpAjSG4Ce7TEE2Gr26pR3ZeiocZFTCguYZnHZzQMfKOjoWEjWqPueWsMJAjeMH6yzZPT
Rf6hcNtgPYV58ilrXUa1jsbJQhEta1RzREvWfXSBJz7HbnXu9E9DFcQ/INqg4zBoUf+iBtWlDU8t
+EHoJGYLBwcA6TZvmgZDHCnKZ3q8nVvhqqmGcGekqAAspIYLQ6ZBILAy6KwLp2pnvKP5ao/GW5rn
4qLit2WhDQI/g6RWf3JVoq9ZU/zbIAOeRBHeoSnaTyYYiz61thB22fT7qrggKnuESa9tLBHyx830
Ts0IvvRYQI44HoN9AdJvu6ATurC/D7PJLUlGeRg1N3otRv9pBMJ+HSsjfm1jgy6bmwB0n78pZj+c
zY7eDBWl+sTC3dhacvJQm1/KIZX03nD1TzXwZq0DNyoDA0Ut8aHHJlMDsY59+lhLFmMSW8VmZKc7
JKP99IuNlvQQAMJwxqtkD0hEoHEHtAjiqrvFCqu8ZqA3mHM3pkI//drwK6/zUbYzrMLopzU8lUHo
uKKN3a8XB79UyaGY13qdApnIChfXNmjIumhfE5qOqNwG7TREOFbQ/tbn0IIlGaeXZT3RwmKARuda
OFZAEGpUIaucN8p+AbRPoz8d6FNwcGgZMbppFX8DZ/BI4qF/rjANrvRGeQddT6tt37vQUbCdb8NS
DZcq+7lUODn7GsdXuE9m37i7NDPS06/9nXzx8V568q2zbJ/+LatRZGEMRPBRkQRuPEnSd66emVhP
CbPXyZFEkejWSFkamjRr2oPjK6Y1jQjwMowuvccxOHBTqnXrB9k6xmCyYXh81FFU3ZqgZC4+A8+Z
JXmPv54CokINvU8n98IN5fuIOHAW24F1qaU8asmcqYLK9ehE1lugEQ1pxMwd0QbAxIMrJFHa7/1a
JXu2WBpPwIy4lvM/ImrlTnLMHLJQPjoaRrQ8DRCWsPzjI0ZLpfIPCxpBU7flS6j0CxJAhx6Qw2cU
8GsNZ/xL0XO20hILm5usz4lTVDdcb5wZeDuwloyf8HjDYZv/JhdXVdtpHNawu+/oFhhnWTqb3tTV
eeHGtLb8G9LnF5JMmIm+svowX2dEqqNqx65k2hWdPUk0TWR91IwEeFttF8hvykRINMJ67EIJtiC3
D8h8rkkWyfVCZTe6xLqHHUHPAUo/tO4/AYrw7uCD3o4ecE2DqVD2bXkqBk12+dDhW2NZDbRt1GLM
pZ2E+qzWx89txOw2r+sbLhz72e9fIR08TFkSfQ2zkmh5y6A/GTv+LtWZp8CveVgwqW0X57s2Ffey
JXSPYNQVeXJwYTFgA0MlozfH+bscWbDPdBhAS+bm7uAeFoDxsurbEbVyFboHAyUSXsoYFE8F8xhc
IIDHmnJyObfJzjTXiCUQjs8nNcRU4bbO4vJhDo7A/BD/1EH6lej/d0NOSYvGT+xxIaNsn8H7XdBb
h6Tv8EO5DvLDqhm2ncMwulu4A0aSHfoUiiKas3hbW37CuYQS2Zm9xpAGGGhUw7daR9RSpOaa0CSi
cIoAysmvDzWcIfRf1MYoK/tNeITC+Els71E42G+dFzF3NYsvRe2m5wKEFatRW67awhEbY0Zg2hiW
TkFcfQwW3qeFNjkqdCz62MD/LT33eawbf6PUT3IZsaSaGQ/SZEwIonZN67FniNOhpcXot/NyKzlo
QfBiQxy6KdaeamZgIUflRzv6LmWv+79SqLg+lOiIQWJM64lrW7uRChG5FpVOH6AkWo4E0nP1A5Ej
2tQgMe0H46kILDqpafVNVqPGGB4uhw1Oc6XYcpa1clk1WT1l0ZqMhE9g1Mo1B0HS33oKQa+kcbA8
q8yIToh6w00jAWXbLqykXhM+rCtzrxvhz4628S4bc4arS7JPf0aIku995DwPo++cY9nEL3lzpqKX
nxorp/5RTvwCEMT9te5Y3ADzv2xmq0c8hfXOK31rzdvW3SmvLo5SK3g7OeLZAodSNeRiuZH6wJV5
NnRm5TFG7lsfeD8xnZk04pyfBaTCe+1071NstTsojLQGAit4KYn57CKy0RGyrFFGt7ey0fYDGD0A
4ExCmR3h9MxiuNchB7I8CpBqt6Dk5gJea4gjWRaVUPfYLexmw1t3uobmxCCRlax3ubu7aHwoKoqq
0cH0bEd0fIvCOXQIZM6WP3wJCbw7ufbknVgjUwgwzLwy1thnyXoW5FP/UpscUr3MemPZSr7HWfto
5bmHNiQ8MlkbN5Ku/n6Uhrp63LarVDE6G8rW3Sy7/Tzkps02npfnPDbPhTfIu6EqetMGdcGSciJg
3x+mRj8sm5k926eVpfM2JrXMJKZlziBZvjpW4WfSYjrwjn7PBXG9bRyqp9LoTV5lzz/aWf9oZea+
mq3mlTQf656g8snpjrGJF9ybziBL2u2cT/8yBuMEKIIKKuP4Z89wEQhHgsliRzoXxMUnAzrrkTcM
uqippUYX5K7Yeqce/+sbaRbYexLVaEtW0T2YWwpjFvxELmbvMFx/0F4VO9WXdkauSRxebJy6azf3
vCNHyq8dchtG46xdmkiJqpIBar+5qogK7+jEYBd6A9xrkTzjh2vgzYTebBZjOamdaFO0sAKo90ca
yJ1aF3p2iIaaTLk2Cy6tj7yo8lJ5b0JGsiabRrMeZC3IJu8/oa0EMY1le22L6ueEAOGQoQ1k3wo9
TnIRafGQwHNfY/pLVtVhSrBGsj+GDzbxABdZdJQ5TDOwJEBKl0GEXG7Y6eUw7rWKiLeZ1XaLVH77
hSS2LX/XRikha4Bg5wN0qmgNwvlByTRHrULbiWa3AgdrUFdMVRIylKrq1UnHhCYcHRHNSI5cGGgU
LV7W5Utj0L7a0GnWdm6Qz+VyQq79+EvVFQ9Znr23jDivWm1/SR36gjJh3S+MZ7SB/avdAYgr25ko
uiwktKyveUNXWC9t5yVN9EscwfVvChsKeN7nh3+nhDVD4p+NlWM8e8FTNDBzujr2t8mjWbNOkdxV
uMgezEqx+dzT4Op7r4b26ppvSrzV1gsKlZUynZWL894SiKqpeUyhbVhvSZFZHwtjT0iwALHSPDTF
3ms2bV3hWf8y1iSSPM6N3n/XzahwaTXZVBbWrbRxuWvZ0SBUgj5v+DaENn2PaVNRcQ34GGP4o4i3
q59QhuIpPiCs2dPs/qL7s2BWkQFQj8A2K2LQBW2OnpClStRvZE0yB40wDyJOv9eN9Yxuc4s7i50n
MZ/7wf8mTWdblHCFplJq6zS077VsziYgEXr4PAsr2Wd4RcOyA43n2vmKyeUHCqVXsgl5dec8JK+w
D8JNsOWbFnrdtH+K2mbl62z5SaCeOVTCPmJqjDu68cuXGscFOLIU/0hD02Xcali1kTv3QYqrPSKn
CFKq4THZrAQTrIlcBCs3tqGBqB3lpiZ0UsY8Xj5SRPeF+hdZqubvsbWmbgtDNxiOWoZjGL/H1haq
kn4zJBVd7XLT0+66jvND6t3TmnK/skbJ8IoH15A8OO7fPl2+FjYkX+o+MhiFDv5C9/YowgrIgVZk
JDoIHeuRbYvHXw+S6rbsOfb8ZQ7U/l9LHp9/0UcpRxXThaz/8xdvvjZf//DJtoC3Oj62P9T49KNu
s+b//p9flNz5J/9/v/lvP5b/yssof/zHXz7KtiAw7elHGJfFP4aE+3+aKf6gfvz4+PH7z//KFDf9
vzJVn6PDKe08DCtk4/Q/6uY//mL4fxWuqYsZ1msQmmOQ0vL3THHjry4jPh0KgUmsjjfnKddlO8eN
C+uvrm/bLjwDQQ99vj/+/mf/DQ7MFfsfYcHmnATzj6hgw+NJuQ5hsDiqDBZIvv8PUSiW6IzcCgnX
DJm3ZzHJUpMtFAwCwlh8KlKGeOkWjyniqjFP8F6gvAfv8KJIaYG6VtBFGWC6hCK6VSg7N0obWX2L
gfQyaW50+U6j070u99f/+KQXfvHvT5qLScCN5djzhfjjky6I71bGyFg7F0Jum7y/CcJM1zCHsbX/
qJVGv4z5wkZ4/T2cDezl4JSgCtr9v3gi/93VI/KaTE92HWHav4GW0UGGfmEHGvy0Cbt/OA5raYP3
of6I17bF6blyfvp9M85QRcRBxaBvbH/6+edP43fc8/wa+jph5qZlWUTf/vYaBlHQ1yH5EesMAD8l
gNz2gXahfvPXVh7+q/xgw/0918c0ddil0EttlzuH5eqPl78L6L+kJuHGtSHaq8Rv2AXWV61TN5Iy
061hphawkNB5SXR6uW04fjP1JDhPdZOfRoO72NGPed+jOd20RMCf0G1degsZvZv1csua6IENGPU9
tGBylpL6exkMQCsMA+O8jS81n4K5f75SQ/zUMQ89qLRpToP03/R20I5FVYX7FHXd7O6Mn/UKPoCZ
O6dYGrtRq69hFuzAPdB6i+YoBiim5yK9EK6Yn0p8kvI5p8Z8oXGx9QrhIbCMgjOOtremRWqfGTmw
HfqueYaFKu51BME5EyHHqTekL9hbYvR+tgAij2b9lHDvwZEkLi4yw0tAQDTzDyhNpAis9ZhZMcX+
c5PACB+1ySZQLUiPWk4Q49RfEsu0LwwfD0FmNoeewbmmIbLu3bwnx0BU617VDw5l5zVnM1iljDMe
Ml1cEeH2xE3El15P9a3Ftj9Ep1oF6JlxYBgoH3eeqYMsdcKXtCtfMuuh96yIWqz6gkkZaaZrvwdM
y33kDl9kN2BZ6ZHh+GGBQjzUUDGGrYmnkvnOVOEDSAHfHHQTLZ3lMooUfnF0w3DaEKJT3Bh/3jFS
MissrfroS7qdHshxLKwTW3bzymiaVE4VEO1IKoMxNvpRgUNA92rnV8dHTZziQjrW74Yc2zeJLauN
zBGbNYCSBp7kKgI+torwSaKGVS9lb+vXoZPmCZXsCcdo8hAKo39Iax/1SUsAl9ABXtkuDQoroRFi
wsnedUgqHrQw/EQ468jvt38Gft4dyXLXVq5XdjhI5om2ZyAQ9tXj0r8kxfyTZbRvCGeqoy5ofRoa
xz/d7TBVjgDq/vwt/k+h3fN7zvNNQ+ASNFHC/rbSlIVr5rFMUPLExtbKkgN0u+5kMRAjbgF4HFxM
4YXVTrlfqNXQcUBdvHaZ+dgbKKmZ/bz0cXuATxTfgxdm5sAf4QKHPJRK704qzuh6v+h1zfzQ0zgW
+pO+Dyd5QYEQn1rvX1Q5/xTBZZqGrjuucByAUSbVzh/XEB1WadTXaUg4MvIuKyr8i/bkjij02gql
bQPRGwO1fdCYVhce/XZ3AkbiB8G2lOnxzy+u9U8lF8/G0F3D1m2P/zvzgvcPm2BWlxkgduaXuk16
nuuixh4apqBjG8rbiNx9Tai2dTbnhwhKwQrlhrFtNLu1ZppAqq9lD5fGyOXRKxRJt4kZId/nfQ3r
E3658SEFfN6wjf176LMZDKCNegsUboe+aEp0sYtJRey1drx0lSOfVV9p5JIliJTn3kjNSGYHcfCn
KwAetKIP3k3INMSTceDPZBC8F7L+nE8laDePS/jnl8cQv6cLmvzPcGEozJkCJCL+9mJxPw/eFDGT
R+uOapGozcBlmEWvBQGL4WIGCKxwB9FBf1We/REPXvrDT2zkxWXPvsBQI29s9xZU1XjAWrLK8jlk
lTbdzXLygKOAZ77Eo/tOHEFxVYgnZ+FLvhPB9BxO+pq2h032EGg13R2KpwrawsqzG4+jmzFygrq3
I0jpH1LYzk2jJf2osqK/4rfEm8BnadB8xc0wXlTDAIRhJOvPfFWdOGAeEoob3dHubLcAuUwgkGBE
sVDTAPdQE0aQVUh33QDL25o92r3CU95XEcnHwhLTjxCrQDKHTJlu/Dj0RHxSsez1oS8epOmOZ0an
nJV0NHuV8jgkOa3krQamd9LbagOhxFkbA9KsXDd48Op4y9Ks7/TO+lkmKLbxDfsrXhPMaGltrn2G
a7ARJ+SmPv1swDLFygeL/83Q9tHQNne8m8E9lG5CvMV48ItaXRwZK2wgzUkDJAByx6qgnGsmAHsl
1oAcsFITqtVgISklLZAcVOyMaxevS2tpaTKhvzFfieZ61ArLeabpUUEXaFfYcdZp1drc5JXx8qwl
JcS9XLOfSjAMTy5d8JXv4UtEz1qvihowXBOr56CfvFkzEfzqjDqewGYYZNs4IjBYN6W6mJbnPTJN
OpUiNF6jGMsTQVCuIBjKnD+K+9o9/Pkt7s3L5z9WlKbJYYsq3AE4ozuGRbn/hxXAgQpUaYg3E9t+
iapoj4MmJznIl/sFV415+T6khb4ypE3Ulx7ySkFMu5Bc+APeAxzGtuh2TWKfUezJkxMRuQpIiQrY
saWY2R3qqKzweSKi9V147VPZjvqjTeH9mMf13YRH+UnoTrHXkdw6BKjAs2/QV6VkyFjkbG2UHTvb
EZ7k0/KQp+nOo7l6w9O8Hjgxn6CCe+esBejSIWJYU1ywoE3fxTgAooEg9dRFxCAVeQOUd/xct7Tx
soamLYTZaNeHBBXVdNrdNJZvYwI5t2f0T4acd6gGrT8ZyuxPfuK9uQmbi4O//1B4jMBSMAg7q8+5
GT0EguWIXiMb+9m212eHMAysbTW27ZfOY87MTOYtwO5Or50W+fJ1u633UBecVwiJ8hg1Xbv+81fW
+L045pX1xHy88YXlGpb/28aZdm3umrzs9DnEro9RWzutcwmGlGVoyiP83gys89BFEYLH9a5GPQUz
E1gHV60spZgnF0h9zZHGpfRN8/nPnx7nv/nW+sOtB77aRJLu2rrz3yyuAmdTxFxfQxUTb5vO8s6F
ZmaM5vSdokyiZpsM0gNEHoDuBeZUW+F7QwuN5Xd6rdx6D2xaHJcHFQ3iWLBT4pEbb0ukDdLj4JR4
DG2D8smuSY7AdBTRS2IFjv0yP08ZaCaHQGVvVhZ6HnWxL6v01SQXde6KUmHdxjaXp9i0tVUemtXb
6BbWOiSkEksyYRyNnz5Inx6lVUzJehGMVQlirQa6m1nOZMmezc3M1YYUauuwfLY8KDvMd3ZLARew
mq5pSDJSl5n+EkSU6FYK6b8kmYrcnLha43LJz4nt5AiaoR204ICf6GBtQiRPR7B+UNAKVrXWKd61
tPrSjERIhT0TvdZwu3Ok17BB7E48ko3Juufr/nsxeB+xGw/fY0wiOPbEeyRINJEpbm9oLuLdmeDa
eE1NjWXWj4oZw9bHNLiGyJG9Fu43rbP3LjP6xpXTU5Vwr6fEJxwgIzhA2MzkCDzku23I9EErAxgX
cVBssBCauAj4B22dG/Nssdsx6psJTyjm9Yp86dEbNkHS2LdRWg+xI/RTF0XGaflIL9/1qFXI+h1E
mV5lkQVH5681W29P/0CCWQSH36gQPKWtyrUzd6IDp72UHJ6g2q5ZABDhhXUHXKoGfpQJEzdoHF9Q
EucYHhqDnST/2ZXFGnQeiC+fnEqtZLI9NG56Aqk07XrycJkLJ9UFzZVcRQwHLlnOKMUompMFkeDG
5plhfUi+1hirkPP53XsqrQ8tIMpFk2+Rn2MmyRWWnYZ8vx60w6lRmYkDjY+klU3ENurNu3b1gyGE
hF/3Wy1EDWM29XuUDPZ5pGBZ5VllPlmuuxvKwb+NZXyDnlSckszfjGUqT7WmxEDgy9BcRE6uulao
H5PnNpe+bgOiAGS2DS1vKjD0kBZOGk8lvs9mpfAkSP4lhGFAguAPhIRWkfkQz7Ao8NAYXbFBecOd
KofTHcodKFN0bJ6p/4sbVQSYQSyV9Vh+c4OSLBhsOXeZ6NE5cjHEL98wHYj55W6IHPFoKMPfkDiU
It+S1jbMw2avsGT0PqOPQt20MkQ8GsAGhithrHGhxMesiIdNraYRpXjm7kM1detKC2hJB3TzxmoS
eJq7AHPLHMyVl/lO0/qAC5B5IClVAZgutJNdp5B8WXZvry01hjd0Vatm7KYfU5itK70PiLTQ9dNk
Aj9yAOVsnVK2vAW8/taIK+0k5PjzJ1lnWmBMYgRojIKuXZzahz5KyHgsintPkXxNB1UiJUWyjU45
3Hhmru/1To4nXXMBpwP1qfXS2ecyrAEeDd2xQyK7mprROGimU850inKPqYCExiHMroPph6jFuDOt
xHWoWZrHIhTpPvJDZJxM8nRZudgBMD2JvKiABQP96An1+jnuOeGQu0cv+CDz8ROGFnemtq56nXFE
nNcPMlXV5x1/bkrYs/nKVIWUmf98yHq6SU3W4uTXsxtgPRuYQNHcLFG8hV6Xf2U4SmJEBgvEpVu7
UYkg6sPjLed72oW7pHy2DFnSOcAcu6skqIgqMH36C+QSpKX7RY9tk8J5HHdNCscjdu0bZCf07GFX
XDLCJ9emIKoBnTu/waGwnLzaPsmIXd5EOKC77XFwSSavREwyh/tzeQ2kTXfC5zXeSJWHcJrzfcqx
ZXCJ05U08ENVhZgNzZ9MRsdTHYYbrTbfOvqWx2F+aLLYXxEBA5G/D/19TEYuY9cI20bvWtcszb+P
kPGunsfoh/epsZW8CgdLtj2nbHd48sZ6XYhieIMramM7yqtD38j6k8+WHI/eE3IxwJOJFO8eqIgM
MEnQWOJdoBWm0my0QxrhFkD03Zk9wNXKvdIQG2+1DWtG+QN+Cs1+CUV4DeUYbLraqF5heR9B2Zdb
gl7M3eQSz2nMDzZE+ZWS73rQme/BpC4ce+ALGtMpz1AolLozYS+xPixYJF/1sr257MhMYDn3W4ko
N5oDegyL/jnOkmqrtTi3FlGYgA5pwtl/ZC+oVsJwmIsHw4PrIzLkvmU82+sYUIzm4KJjeON8uzXI
r3i2QuOSoIx8dATJ2CNds93S12fbkCekoQRP+k1OCE50GCF43YktuqSGh025IgEyn+A6dRzjH5TM
fhQ1qFirnLYhhATYP1Vzavv03QT7zCIMWeocjmN8IIrikxNPHyLuxKc4Tzdwe8udrWbTbWVHj0Eo
mQ1HYNwSrh3++yTYtwqfqzDDcJ/bpXGZ8Vs70QK+IQvp5KHZhnoTY5go3Aw6nnek6urJ+4DRX8kg
5xwQfw1sUOCm5xRPRdLcdJW4VxNLKppskIMGiYlIriq2JfkmY1t+wRL1iKmm2Rf+qB2hIHnrrhy2
otbakz/0A6uDD1XNiPHSOdohw1THbYcfTCOGvmiq6nmct2lMXKdkeI9C1/uaiubVjCvJ+RAJp8P7
JbPdmpROVV8Eo0K6leOujhu00koReMXEmoh2V79aAGcuFIM4OIfxPll5QNpBCOq38HZVlZE7mKMy
b8qI5MQoau9N6fpHTUiGRmwcrbLUm5BfY5gIz0ggkp1W+s6jHvsoPIiraRuN7pGV9mfUYN41siGe
4VrQvinyKZ2wZqkkkWvGAdC0wfb46gQG9OMOAG7WM9Ikv4IrIodV5kwazcXKOsOJeolRCp1TziCY
EO1yFvak02bI46Ng5f6QFvwx165Xg1P3Rx1x/MmpR8Q0dXUOqyS8d8rSbrX1yD1ofqJZIzcZiFgn
8DVYwqN2s+STK9AvEA764JiwJLu22Eom2+YEJrEsovwLh8OD0cTdxhwDEgHbSR79IfyeiSnCL4GO
QrWcuHSU0Lcy8edRnyKMzQiHZxfFSOU5nBlKmW04uSQnXdnEisVlhoGU5HbHa7yrBbuHM6OX7Bcl
dV5870fEXE0OJtRq9VlFMznI5KDKd8qNj5A/8JRoqD8SC62qXWcjJwHOqWgZsitthuHdIUvble8e
LZfrlDoQt0D/G1oXbbWaJNB60IEgkJvmSANdMjno90kR9dL+LRFk+QivWADGY7yResH6btBJk3r7
GkZOcS4tqA9l3vt7HP3fU2MIKJ3w2ade9SXvCCOOI5wrouk+OxhCj5WlYSsrs/xh0cotD57mHa04
8ziPpSbyqi9q1MwrKRf+DYr8x2AaE8jnNKB2NPZNZFtHwX21lrJFL4lXIedt/JjqrneIA5Iec1Xv
7Vr7GaBauQd5+t2wCm2D6U4dy1KpfYv4d+0rYr/9UeYvulIVuCK9O1czQjAbWoeoUy8/e3FoXTTY
9bhE/emKfnJcYfOyLg3mzLUJ+g0u6a4oS4eghiJ5zAHsJuqHZ8D65DkFRJHSN0ZnbZYPeudoD2y/
4pR0usXUqfgSYX3daLS+5v4GHC8cUnvQtOHetWASo7+8j5ri+ZgpSOOpaZ46QGbLxUSd7xxtF7dO
44U39jOwCqRiNr6df0QVGa3xRFJ6TmIbQd/q3qqB7CPlXEZBKSUs45M3EKU7NEZ3TDs4RAnq8Z4x
MMED7kRrI2b8cMe8atIABxaUfJ/I69sVfl2t9dbKV2mTk2ADReRze1IhmbgRKHjcTWVHH4rL4P40
x8q/oWIu1ykYLagr3nAWhKwazljuHdE44HhsZ2923xtrsq8GZr0kJMsjMfEbc/plL3Ej5yvz7tFH
58GQ6HNcGvpGyN7Y1IicECHByV0e5uEL4tXmbNWlj8dVID5o0TETb3PrDppXBjtOac9tJac3ezqA
JULmiSl9U9mheQT6bpCyzke1zDD+K3fYTmP+0CZZdZeRI389RFVCLk/U3DD/eEwBkckow9F2U4eu
P+vuEn1QtKpli0fZ+RojTPvk929TWIiI+XS5Cx1aCG0Wyu1gieAYpirdV4hQVq1Daz12guK7sG4i
rsJXVXUkORdV+xgnUDrKukIe2k3+1jXoNCQNkUvV/yPpvJYbR7Yl+kWIgDevdKAnRTm2XhCy8L4K
7utngRNxL09rpqdbIoHCNpkrwTnRm6D9bms13wyt9pzOM5hJNf9FZZaC/HPjDUaX6OQVkmuVp0Od
DMaxrhPiKsype6MQ/1BMmkGcD4X9no9ttREDSL3Hlz1aYQ7TAKBIV7uHsiQ/2MHCKEJi7GWtS77l
pj+WWfbpwYtu7bx5rVJyF0JaPPgLotmUSsZtgK6o3cd5eHuE9HiOnV3Gy9CRax5njnMYo/zXSaTr
t0r9nWcx3J+APiVNowORR3I5F/6rWoddM5Q9uuUG/myjUh+apbnnrtYpZFTj4pl1vUgq+lX6N2+V
xpFxA9dNTQFh6EXTlU8VhtZogwOQapb5sO1D+Jk8Ah4llCuiHx3vwdYB87wKR7PYoETynmtGV/1U
NW+kV+GlGGxsTHrzlrN3OtUDDeHjX7Lc8ZzEWIWDpb4Ty/Cc1Xb8nifhVkEnBJ5Rdfdt6uXrfhwQ
K9hWdyZBlql3G313baqe+wzsepLkTCw8/dhMinZhgxbtk07A75710gaoIyjkvbUXlUN+UDKNfp5m
e/7K5oiPonshApDjv/EM/xGElEVTu01smcPgzLtDbIyk1JOLfceou/DM6CYSxt0Mv6Oth3z0ByNJ
sk5LawRckbyY/VidcGnHm7ZwlWWSW861Mzr3apVQaeyK36+MeEU7pB0XE39754JRQPMW7Byuq5NS
/0EdOkR2om8eQVoECVaLUk1o0KLU2D9eWhF0W9Knd3jGgqepLg7F/N+w1N/zCd8jtono/BgAWI+0
BQmygSwOVNhjV7OKJ5u4s7Ly0jMufCyxGLPgbGqS9KjLgNNeYW6RKflqSpjbwcGHAe9E3XMYye65
gfOAj2lXsHd60xvyEJsGPqZm6fYKe0H+Uis2nvumfa9IND3WqqtiJFh3fWP9JunaTWX8yzS5W9Rh
Zj8rE0lyRZjS0SMv9VRxqLEwbMc0f5odAE7gKhfU4fkNpTn63gFzAaHCnkRGYJviiSOfgA6T6/WJ
LK9ZuDbLWzvVgBzOjFKdX1wDeEPYefbODge003rQ3osQEaTpYquZosuQZInf1lOF8RKQP7LUZt8r
07Bx0c4/qZl262U8vecin4Pf6+lI+DVFDRgNv7EEVVnQ2Jc2gmFEa4ixUhlftakx/Y61YLjKjZgn
iLTMg2ehj04UPPXq5HnABKBHZHONHXXiWdGDkzEW1dGaXzAZFJSCmfmq1c54d7nxGHBMxRUOVb0o
a338iJPkx6oKyj7ikBAQymMTKc0pA9SlkRu7r0eXF7X8U7Wm9A2Pp2JTbkwp6pOwpjUDvg6uQ6T5
TmBZs08kgRE9/kAiqPwAZ+oThCO6kqza6Ukjz0hD5Nl2FHlmMDGtLMwrpwE2wLIIxfCCDP2G7vil
GXvzanuafGlTe6XnyvRe9/SHZVMtJ2HER57qGKJhbbAEkFzRwzluO/WQRzyRqcc+ehy4R0tx8nXs
qv94B7Rn0FOR9HoybLiRTQ2PewT45yJBztaFmp9qDzw7m/Q3s28ODYPkv3QeyJOSgw9Pfx2GHyad
X5D8YEYqE1Auazb4sEEF1+Rh45s82i0GYyCluV9VvfETp043iabpvgr8ZJVyAuzryBjvFTyLTnjB
SzSSVEm2TtJk3Sk0Ptu+zr/RQ8NCVqf4qmpPD68qOqAM0aO9q13NN4Iu9I15c92gi1nokm1LnxfO
pcVTfhF6l+xd2uP5gm64/e/CyidcPVDtXTSeYLnZJ9bp58OjWoeEueSBmnI/fAhZWq9DmG6iWrMO
uLiX6K+B1cxDTBQimBR655qg91kqNu+JwxT4gOwBAmPiClLU+mmNFYro2SSzdtWoM2cNXSaSNY+3
khDy+auyz77bom1Xs6ZpjaXFfY/4rQusRA31pQkvGErOQmkV7eQpzvDOH0UCIvBYAnKCOmg3BKBA
i28YG6Q6Bj7mCprPu4tPq9CLQ1PAL5MAOVEWkZYdEeaxC3CuHeG0cOlow7DAo4NdL/+2O0VZaoVp
nbD+33FDV1uiuiC2xrUJJqVhoFLjeDrpededEJaVCGLHbdxJl2J0AhvfjgBx2egu8rQ01plhhbv5
3asAUzEq4S0kaPZTIZ/gRekL8R445tPDU20/bpT5BSEaj4IQKAc1DBrNsvzV4W8BRCvzV90dsg3S
3m+PjeS20KdyO/TuN1JSLPWRdO9ujevVxaayd1qjXbh2fLayQjsXoDoWiQlTKEhTTv/BRBVTExXh
8Xg4SSUb3g3QCjxx1034Ech+PLfocfDrD+ZB5S90k74/W6w41uQbsEcgpie03XAPHTo7uSamQ2ek
Xozpjbt3R2MNyDJJIB3kVwnu64PM1xqnOReQoQNe6dLrVCjKU18F6YlEkjPAECrcoVGoEG1tRYNf
nwZA0lgLIRQQF/Um8uYFcpZ6swdMJSyhAyQ/MVwNRq1+rlPB6iqfvoY19MVg7cJqdbqq1mi9OIQK
p7PlsUSC9swH+KYB8HvrgtkyQzqsh6O2aFKTCjsyzlNGfmnqAeAM3fINtg3DyjCT8wO2XSp1Svxa
py5lQNpEliovYEjNTThL7Muk4PRyCiYWupFvdHpFrggHoccgLyngjRei20dwD43aU+wjSN80Nsx7
r7fad3W6C48GWXTZyRhE8FSrobjGsMuxXCk4ksIvPY+QLEf4XQppvuVmT7WfMA9bVCNSgRYeh1po
IWUC+ROG5wS+GKPoxUvY7Ib8OJHX9btxkvyjHmCgLt+6OFGPEMqR2qY4qwb02BUn8J30Qe8cBLH6
kmXk/3myHg6PL7U4h4be5KkfO8VTpMf4UFF2byBzjj7H5xwK7JwfL5kZbO3YgPs0Ar4KxxZGWRvG
4J65GrYuGmYK1uYDzzHuyzILX8OAyY804Oimde1bpUVEnjfPnL125qChyoXf0l37vC2OLOAokFWX
fNAElFVAzn2bWOONKK4tqhlzLQjg/jd1HTs4YG5BZ6b7NO4IW0yyeJnVpnvFJmrtuoGBVDJjDPg+
/JamdNFOZX7rHQ+LIfnj20wwhGKxsw67qj4IapSgJKc4S8pja1J+9CmDFxaw47VlJrrQtfElDVP9
meoGDCLcmR6Nb9aM5C6mbPUfyVJ15opjy8Fv9BPugUQhhUcSvmbp97x1xDHtR4ZF/cfjC6/u36eh
206doR0eL4opEI/Var1nNXXCU5f9M2cLGVYBNPSHSinlkwaL+23APpi47muQQ8kZCX/kcmsioJGm
3m0TD+ALjww2uOCS92SzxNuAGqYs7Pwt7MFx6RUkuZ4a4dTbyr0I1EtcGvEPENbLOLQfMHONVZlY
f7iStCOdkrn0pjB4M9w/d1S4bIgzjneDjXYKRF/jW5pp35A7wU429IG0G6RMQtbTrjYJaXmYa+iF
7FXbjf3GK189t8xu6qQ2z1NjuZRfEzye1q2fiWRSkcKUwHj6YoMPuDs+jLex3hOoOL8Q07ch2oJ4
jlmK0Np16Pe4NKHwIlHAF9MdbeeW2rhqx7Ajjqjm95el4S1kAiF5BJu+FYJATnCu0yECOsggxVMX
gjeeQgbJgtMIlpJlSygng2jd4cEzWw+mKfXWscGF8jBvCWGqx0Z1rG1R1egjiCainqAMbvaBTcfV
Ek52NuoPMqryoy2dj9q0o+eHp6OxXUpWCeHY6lNvlVfMEGs3tPePF0ukGWQMqA2P/6ILuBhLsewH
HbQQj/40L8NjG4Jz48Fzr+Hc+uTp0OJlnrWHgEe1nb4zU8zODrnovNkEV8Sze1uWjn7CMfQYY2ee
tlUgVp0CQyhPugqLs68Te5eza0uWuUVgnmlXS8qMimhlAy+WNn0pRFDDCDXtS2FgGg4JcF/VLOoB
sYmB0Zyp3pDTlYxVPGPjyF+m9iO8mWr2l1ajbxXFTspmhWoLT73iJIdIGa8GcdZrKVV7q+Su/CfV
U9D2MRUO3vG48bKtWlAeJUh4rmz9J3Ij1ZMRxaEPBkwglNTkNXLz7WMD3Q2kdmkOE/PaeTawX/tN
PrKdpi8+KqHGMaYjEDXLkhNQaCR7w0r5ADa2An72khMr/gng7BC0Ltd1JVdUZ/W/XCKiKrgrGy6M
vdBFnm0pasVyAuG1t53RW6s9jEoMASFz/oY6VxlAv4TDpqTz2Fdd1bJbqFM4EJXwZYFXt50NNiKl
z8Nz6q5aieczJiZeUUWw7VLr1Xkskr2acfJYu3veo19RhltjAOsRqtVWWtbdTNp+q5dIWLkTODbV
kRjKoCA8AwzC2Q66k5qUcpGPzvPj0eHSey8jwlE1eqk9MGHGffXI4hb99ZZolgg6vT6dR1N70UIh
d4+vQB69Jxz1EEdxB8LiS+///2q0X7Sh0a+ei1ZxFCL1p9AJbrgifKzjRHcRYvMjiXHXXDEA3DUA
MeV1ceXMBj8/svfGOerLeUcVFUdMRTlSNT4rGQfdznHlUbI3f9NIkjx6qaEuFIfVI7ZztvkO8kJT
sOnzEu6JNG3XrZFq654JPqMoUKASooAVmOW11vaP8abhWOUxEiYb79J6CzzjLdUMa9vqaIBq3tep
ODq9Z5+7Acd9QX18AcltHzIr3kOfbFaS2J8DUQYWeeNq9pZZsP+mJA7+6X2MUjImB3uYWh91hOoP
/Jgbz56mS2ESkwc54lb0pn7N6iZ4TaobNRGpOlWEEANk6ZmSXvhtP+Ayn78sQ4RNsLZMXxsn7Znj
6W8oEOl5WjStpGsqaxIHun8Bn9YYZNNXPeEop/IqQEZjFzKDNofcrCk7CY6I9GWruAY8HVZxrUfn
FvhPI4kN7JOaDZotro4zDj4RXxXQAj1cNwNo8j4kIPzxYumFeYxhThHoBMB+kMF2qAwaVzomvxu0
5B3bH+JgnGDHx5f1kG49MkASpXsmHy7/dlXtnXhOUFWhMy6BVQ5U2xMZNlVBodWkuy5x86sTDP9Y
vgf7vAas7yJTsKd2fBKpOT6ZDGIrm8Ld81pyhpFiZJDS/AzJ0opDcvbf48Xz5pc4z9V10EA4ZKsV
nER1shPWvP3D7+3wlTe/VA2Vb5NwwwqnvhItLzIVaGRJ7gvORiDdmtP77mgQejla9VrUmn4jsJ28
AIdesSy8jhhTVftQw/K1njx5AUf5bUOxPCXoPTDPqgs9kxX2TecYqKK+PL6SVYGYAkv2EiLLuJ9m
45XQyZezTfjUMTq3jTmN9v7xkoXiTlpVtO/6GMGbPk5+6EToWa2WaEE3l91SimHwS1uPb2YuybMU
06E3MPL0+asowCzST0WXjvi5JdjkYGOwxdz3JFUyEVIJGAFlXrfV+Fx4k/s8sRxdmPTcO2QM7jOb
PWMLZ1FyXZHZFLnGUZv07tkgBW5pFvbvJDpti0FUYbuMtaxISZ2vINe9KZkKK6Ov5Rdbpl0pZujc
kLFNpAZLcdmd/k+Mnb8sgyk80am8drMTrwAMPcfB8eeFPG7Vm6s8POFhCR4qCn9lmj4bkhLD1fBO
BcG8vUuq7lAgHEliG3jl/NXjn2eBAzQr7VygOklxi+gxSRKCYACt+xTqCSt8gIS3AUT7SsHb/pI5
cb8MElP6RaF7jBWd/hbwrgDS0Y5h1Pe3jtvPntITKYhzBnfHE6Zjj9VVvw4QGzVRgMKNrXtkPodI
Tw1NmGxTsJ3AYPiTYPkt+3MUit7vjFqA9srDS0no0Kptpw7Nu3vs+QhPum3H+1ZMpLpMo3Is0F1u
KjuTy3AOdFqQZBhsWIr9BPUIESVwo20GzvDASJ+diiAVsrMSEt8cAaCzmuTRnF/I4lDXcGWJZmvM
Td6V8c4uXcF7wGxLa8iPXkDdazgZTIKnzMwiNyCoz5kWvKBDqC5Gz0lnNkxR+mi4N8Lt9o8ri/38
Lo/4hseI2wwPeIZEZv4l7RrxZ6rjEbXSGlzeVXy3uVi32J/BVDuK7kN+ISRkvj4ZlkvfeiaL24RM
JTSGSUujHMCsz19PHpiU3mTTDn+Qc8+sxjfSFl9cLCX7sBtZaY0iPVk649W2QwxdUx3khe1HlQsW
vu1Y6s1CbBySeFd7y9vWLP/BMkEDKWDYWd3N44mIGBi/t88SghFCukuL6EZA/CXEcOGGbGYF960X
LAil8OuR9LUpXaeTc05xM5QYtLvmvYVGOh1Zy18HVfnKUVckuUprR9S21t5TFjJkSLHPEjskHGT7
7u3OlbNWZRHH5CCW4zp3ujvanD1chy6LLlqHGGv8MBnwFpW1y0wFUN6B9ObevsfEfywQcbuatk7T
fSW9s5jkFsYzn7v45UckwsQ8uwGZIrtI3EvtwxD6lRUgB04EgYTwsiI8eOU/YrwwODEz8Zi0RIBc
+30e93uZpEwmvoLT1GxTkJyaxmmTkatYoM8CFtEEbxCQ5k3kyDsRaes6fC59hxoNhBpEXJCyyEji
lExY5v/dDJqqv1oCyDFoMBZwF4Un/ZYciWbcO7tYywH6cvzCeUomNHyY51UvWim6d3V/esuFJcyU
7HWKX1XtH+6FbYvB1NsFarBUc8VHJreM+yd6dkdOe9f8Lj7z0UTef5I5bOY+B7C1d8VHaoijZ4tl
y8fPY3rdJO03hAti3g37Nupy5ZgCA7FYedXzBMAiUuhVEalCq+HYrU6hkhNNMPmiV6hYSYGjahhs
uXc0InPITB3QiE3quIwEm+2MEbBE9aZWoKpqZzvNbmAajZjjX6RQTEAVptrCqZpNFhVEqb0HpNWK
AfVmSxN/iLAGC350owyXUxTvMm/yUT0um5zIYYOxJrHC68RiNFu9xODOy7wIaVKCHZtcV2tPE3Nm
qCckLRFXsUwiJp82Wrshg6GLJ8P+YFN9NHBMGB2MHeZin2rnruvJpA0JVh4hBQTkLG36lIUSW8ci
Nn4BmocLjHnasCm4SxVja0sKQqtzX/Wh3I1VeiXcYO0mMT4/7rCeR376m3KzIIU6M3nb6DFpBVgE
G0vvl8ZOjl9jjHTRCy9TEZ60uv0kX9pP4/B1VNm0hKdwEn6GQ4V0q8BKt3mWkE1AXxl27S6VKM5j
8Oy8o+WY/LN5pg3TLyqxF9WNDpk0bo0cCIUbP4uOB0s5vGReqIPtAamgf0Ukd6NWWgyOvuh6eUar
AzvKvBIFkaONBe0+bGzuWZkqZ54P5QZkm1YoIGkbIJgkLJvIAnrS4sjF3SBl6bFEETPQBfvIwZ0V
MI6DJiVUTEJjtK9KbeUF8TpxadBEu4RP8TzYAI2JvcnR6ySgrFIGdGl4qmfDMto2OwLilpFAPCTL
rsOR6JXeHnVhPnBiIRLf447wVRYQTDynt5BdOusVsLfRBEWr/otLPM+JB7C+gpISDKc4Do+JMu3b
yNs6KqNpa3qCFbF37J6rniOy8EKfTea2yqMdTD1WI1u2ent8JhutKRBgjW8sjTEHCmuLe32VKHv+
T7E/qwy+YT8THa7aiupgEcOcHkArtWAMFSv6K9tghrReh9xBQgefvJCc1NYJjSFea00+M68IlWzd
xNT22sC8SbSb0HL2mZG/VBOSDyjfA7cWeuFFpuASrYF2h/yp1GPvsDQXckJM3lJs6AoRv1xcmckK
hgFni39yUrPnINPuXRj6MassVcHaPHVkHjo/GVxbd/g3WJ9lU3yRTLvzwH86+sTZ0tl/YTBuOqIF
4RUfuAUvrDiXcfXLsAhVmuZ7dYVt732cFFJgCUqRTfmdGh9kRCz0zmQdVF0AwRDA03oELJMzo4cf
TDeWoWFzMlkCIg1xtV1SQw2UAcsu5nU1JzGXLZGWmsfou/NWDvHHVdF8eQxptx38pR6phCML4AQ6
U16WL+2cAYhv3tXbdRQVJ6NEnaO40JCabWEV677VV4aef/WcQGi//TYkcg3qP4+VTcQUh7MYIvh9
DOjc6BTMKjkqTrP1WFMr1XQFwH4kB/61KbprjtSO2/8Ya9bViMg90cuNAsp4KgZmWs45d8j9MR0/
TZ5D8mZFEDGu0RcT6dtW4B3SbtxKQ39L08a3gRSMwwUVolu7f9BcfGdgfdqCOrYtXwN4scTnupAl
W6V0qNAlaldCpRDCVLupLP4avmPk/oBJw2eCkv+qwVxzCuHdlaQMuVYJlW9W+BQ63nXvNmkIV6MY
qj80TKPmJp6DhqDPMQLUTaIRDQORn2AbrfyTDgGoNusBaVEIJ7BGmm4//oZ5zgTmq35KguzNjmPK
Kc4vLfa1OTMcOjUZBRcnTz3CU5FI25zTCtotp9zVVfxtRsZxqttlFJ3z0F66UY/yOnsBgLki62hX
pLUPXPdY6gFraUi0YRpsyobzyUjtPYfvk0MII1kDZD+TBRF2v/SC+1FTN5UC+kRtPtEKpiV7C+C+
gfKXamACq2ZtOeHGGu0n0SdkngzQ8oBiEO41RtW5dRWmGK6690DgF+OPpYuVGfyNBsaoLvPjHAZ0
LPxYWJveqSEhejBYyk2JXlJYzPmDfKW4N63StwHq3gWQEpQLJKdCEKlr51WFbLgsQcUy9ABf4kwJ
t29y1DGQ9AG63NG5DUqItG9YS4+bxpOghoFHPYPC/9ebpou3x7zUsRHx7wF44NdNoPZlpaQHqnQg
p+x4fK09hJIEgi6moM3ZtK208BwxoWyViW8XVos3roKq94GGrQPiz800RoaD9Lb6EughmaStLeO1
xmKlW9OmsqDnBCAxrB7EpxXMTV26xCZ+Csk907Mvm+5dkgJfVd6+0l9jo18EmE4baPZ17rxH1J8F
d1DDE6WSb4VOaROqu0aJNyEEVc9SN23b4GOAGxJ3F7sIbwMKGumU21RxnhAMI5KOUfK2G6vuIdlr
B10FyZoWH4Ik9YWuJH+Eq/Gg9bZ9hVcqPQHuXJQpE62IBIjulrnxrXXkgUAIUop54OGtR2IV4Yfs
RHxSZfhsmuhaeJ5LWBrYcNxfGFko9ZmSQXBLmWKi2TAT9W9wqtdwsmJCp6tx1yJXIYG4/+w7PuWJ
/Rf7NYJgS4nL4ha7Bex30FYgn8KICikQVeaLkEBExSIBjVsvtQyK0IiVNN6LBcvF6OQ4JVBPWCdB
/ZNiA1jaQ3lJlfipGkoLJ7fxFqJGkAWZNLWO3Gpk7FtowSJtBfE6Kv1yzy9Q9vwQfvNMpCXMJzZ6
4aCQeD5Ua6OuaEdIsY/Ijx7HjF4iZu1tOu3s6P6zG/fsSPUP7VWJfVQDXjBknF7jMlD1gyYQMZTq
XXrha9AUd3VwnzPSeLUO4RbXy6BwQAGXHlbDiEyrtC5J5sAMK0maaJ0CwqLg069qqGMWc3oBkbRJ
f9CSh8u3lvHXrPn60WzQm0NMZAsy5VjDqTO2bB7zkfkvkUVL1SJuuJY0nhHpb9y11kisru0qLPRa
rDuZ40N7M9nya4wzR2WNRNqE0wSZErPM2kZvqpMog2er5M9p+KdN8+VAHlsoEflnBnnuak5Dmc3R
Tp63C23xByKHkqmhADKHMNmzihv0flMR+4EmuaPQ7Zu7nb06HcGvGHs58Hge9VEliPUgJ0UhJsYa
3XcvTBUEg2QXa80RHhMgQsMgC4LqCwlHytETsIdT2WclRAnh4UwW61rVfa8gLo+5KnxgVh2rNBhW
Rpa+zatkYyILj43wv4EpuI84/p7xl1Xz96CH09Xq6ZStPvmNo3C2YnTSj48iw3LUFiTqMn5ZOMVu
cKh0x8n6VMdmZ6gN/ES6NUJ4wbRYGmJkdvjxR2uQ5oGUmQ6i197GZiRkifCGGLzmnPEJUqpfNXAU
F3phGctJEV8l2vzA/LGHgyviV6h9l8d/wcY4W8BRNMN8X9r5pwz7Wz2OxzIhhGRkVBeHLmcXEcLc
T2h24sa9KyQBtgzqF0wTLrVq/VUy/ccxt5XZsEO4QYkVWAd8LpDQarCiRn8f9HBkZqu9OJh9+Ncj
3ETNfJWDg4SM5IVFpBH1RjDktiyHZUCRtDQZ2i3VVPsuAN7P8zpYQpq5iVnWStH81L1F6gQC8B34
eRZ/xoGgnye9eFEHMS3UuCbZxf1WA3rdzLvqivqeOQCoG2wXwAeRCIl870isO7jlIe6wFrXRGPRq
R3Zg5VzGDqt7J28EAkMk8KxsicePHespkVgh44Ybu2JeUjPnFUm+M8uA0mB8VwoCe0iaHNi0Ricr
KOdKJFsFGrGmAEQWuVr8dmPQ0oQPf6X9VZG7uegtS64aQ/w45sZm9lax/iC66hXOFj+vUX2kiJ1R
CiDqhWGLiCziKeAYX2NGZKYhzkmJJsFTyEzMLo7NUlNmCXdaUq1TkhhLBCAIRLxFBsmuDhFnqV16
Lo3iieVTvYgN8yNMuAaq1l52A4tFSzFJ6yUqLKVQDjgAcub4S6Wn1jN6+ZmUv2RJ9wuewBhccQUv
wGYtWZ/grh/35NyQMMDCwjWUfgl8jCS+sCSwQ8OILN8c9gernlus4xxIyb3cMHWhEQerxXLOWCR6
/V55FG9GANUWc5EfZONnblmv7M1xD3Xf1CFwqL4adsF0PSCg8dV/qeqvGpEGhE7F2AQKCCW1drc9
1F++Maw3tUmrXpOIUthvAu8y7I5ua4xUFsg+4TZOxoVIMC6EF6dp19lTDB0Okz5HjBblHIwvZUKc
YCzfPPOpa3li2vk9TUP0IV2HBRgS+SIqcggfLYIkQg5ZT18dxWIm0sKxn5L3Wmh7JWbOzlwZzzjr
+cZRj6IGXoyt51LN/9+Rma0PhAYWOONlxEZYLT4tm/49MaJ27SWcyaRZLJhsIbmMyqsMrNk/dQGv
BoWLjqYy0ydcy1HUn3vXWdUiO0wDAldEAIo1fAx4K3tPnkTk7gO13lkuqgLHvFoiXGthto2V4t1T
iWmxnX6nDf2Roaqf9J+6wAvTlbNn+xTJ2VwCW2kpSAydNNebJwuLOsdsa9XyI87jE7mgfg3Tl1Oy
X+cyhWYIzNEmu9YiJQTMxL/Ic3QGZJh4hUPQokecWBW5W7s2r2lBFLBUzHvD2SfG795V/lmSlNAO
cL5yGircHYn9HOXKV4qmTLFeO50BhKF9B5gEervbOAHr+AD19QAlHPYCm9kGfwM1hDG8xpr6ksC1
04Pphp8KzCWH8qByjbgJH3U1iW3rEVg2I60VQpcWRWVue4e8B4XbveWhPtB293PSKx4iOVYqT2Om
6nZs3nC1fKWZdUtdFLbY8ftF35DilJnElas8tuv4247ZzIcTOMlqEG922V5UDzC/a5d3rZzeu+gk
cvuWUyXiu1AMrhUnJ/uOn6guCDVu4/CHCDnsuxHUsai3fYBAWJY05VnLWCADiGFk2t5pe1CVGeSl
9WDe1CDbiTKWKKjIqebNIJXqNW7lff5fKtw3pSY6DPUWIdDPtgfOXGpv2LVIgYrmFLoPcvGQ1RlE
QgC7XvS9stLhcndlf/Ty7E/hud/kJUdeIOG902I8foY5a6ooxVOImDIjEM4cTn3HM4rYZmgCZfEc
NsrOFN3F7dWTMJLdCG+d7KivhoJBHYxroKN9FWLdRFQqqUY8R166E3ErdIw1z06GZGXcvyh5+W3w
yeKtt4IA2mqKoZyH1rMZi4thpIBs5mvatbqMhkvuhVqwHyjh4Ok0OIa6deunWEDuI1vklwXE3muK
rYL0xg2Tmx3X39QbjJGmv/kmbym8MvVuNBRIY4druojprrKvvgtPvat9d0mcrkpRo5+S9IkIBQgz
G2i5KJz6NRQaBta5uFRcb3FdfGmSkivInuDEbKRgmKVNxzLwmGSUh7K5xxMRjRig0Nkk0QtxPkjR
zO/5e1QL/ceLg88igETYV9+ODhB/oBkZ9EZZjLmGVWYCeWzIlRa5S6IMh0VXAU6fqF05iNMfF34i
kG+Lj8sMhntr2ns+0DOu253RhQRoyoDSirjLjvgjbnEfRfd+mgB6hPNYzmy1RVUYm4k5l6kSRj9E
GQ1xaH60plgacKIXnS4thljeyZovaccjzKrRUYinJ8L1ZlLqIsxF4RcKJgSj14EKWxa9m3UZ0uZP
w02Gq1a/6wO7MxhifuMYm1apWJ2YxrCEGHFHvcAgsJB3w8n+BgvTg4Y/eAlOfIXJe9wgpyJSd3QP
HeJZdnRH3R6OekLeAS7oJ4NA6SWRKTZ6Bj6fTCcUurPFJWPG3uGuqSTaN6WAcFIHvPOVqx7V1Aab
AqZ6CaP/GHTgcqD1LrSqx+YgKGVLJD4O7Fev5lMoelBZjUSHqFf0LsOozMHKFC198NWYQ75mFhBr
drEuC5MEGyJn15PH5sOsJ8nAFJ2bSY9NohQJ3WHphLt0R4PjET7h9RujPBRWC6JDP4VtCqm0+dTD
LgDgK8ZV+IGL3FwEoA8bxUJA0KN76AlXbXMV3AoliutkX2GuPJWSo6hgyoykLa8ESMf84sREAYrW
LJbNtGQuZwM7i8+5m1x7CbkpsWpGXeZLmrmqL+MemrA6zWgN2qtx6F6lY5KjXWoQr1kxH4zZBWEp
9q4s82Avc9X1w7w7R1Nl+YDVcWhpsAdqM9hUzPuWXg7PeaJBylSG/qwDkR+K2LcQEquqLEm7/hjT
2ZnQUR94FX+Tkiu7oY0P4SATKruwZ3TyMZXqV+cR7SgVfo82bsGl6OtaUNSZkfPkaoG6/I+z89it
HGm37Lv0nACDDAaDg54cb+VtTgilo/eeT38XddHdf6kuMoEelJCqSpSOziGDn9l7bXO2CAOMFzf2
CLSBjFF2UajLGXaOlorWmQp+xSxYV7rAcR0w1zO98cbxWGbbS4gRfzdRzQfRVoy4ENpSYmW++0vo
N1b8vLgX+DDG2jTJnDMyuc9swrEN7K0rV2bfVOO/oMPFwhvM+4gGfT+lwzJK0Kjcyhr1Xnhrk07E
sUBnVWo0E2zvygcmV9a2a6ZfbQ4wLGT3bDLt5W1N132ph1UqqotTGSMvLf6N1u1U5fkhSsgpI4gH
1p3iuduM22kkurEDFLKySsDOGT6NKifYzDlRbdOLy6ogzOaG/D0Dgup0IlMd4VYyvQRQV1Zjcuo7
Cp88pOkymvIBXSmyNlxmFRciiKHhucYJxROip2xZAAvU1Xgb1T6xkmNg0XgZjsfbTSua48kJobmE
C40aHTeFVG5uuwLXEempB48EecbXrwOCfbwj4lWxP5bwDbyAwGZ7AjQDtBdCt0TlIke6FNkNK8un
KWqGjYMXwB3VMS/9C1Ohq0CnXc5usL5TPcjMNks+Wn86WWZ4VgTDZyb7fLu5L/C0+ba+VIv1hx8u
+mWKwNzN6Ra5q2qJJnUYKpl1u1M8Ee2Eo7IaTynjhP427Bti15PsrkCBxprkNA5ujRYMW0+YiE0s
1Bu2+u86an9THr6TG0Rao147mBSjiLVFxHqsnwgAzs2fLr/b2g/SU9ch9svnEnM9ozbTwmOUoVp0
O6g2DqbPAfkHZIC7CtXpuiXLD8HZ5vO/RkL8YKhGmrm+CVo2YHXAgj2r+SUaUvIUbK3ZHE4qiHBj
Icicl4dT7gYcS+IZ7eh3s7DiTRDZR7KwP3RgEkTVv6ekPosqvxBiujWN+glBGbEUDsKL5gpTdDMn
82ucdK+yrjYR3SNeVnpz2m10zONjnWLvzccYIFx8yhgichsM39wgJNy8fbQkQ6WODOJzES7o05Fr
OwtxGOEzWtE2eAFmXfWY5REp0y5xnLNJ1g3u5IJbRTT1ozUP+KigKEdEQTM1Ge6aZg9ocuavp8ei
Tx6TPHuWFuJEY3kDBxtFO89fGAU5R2/0kc7Q3Bs0nTgtYzIL0vu2tV58OR+0U93NojQAsV7KxOQC
thqMUQU+CLb3auB/Kcz2ZVI/rL4DAt66T00ZIshJ2bdIz4BSAaybe84HLugzU+2a7tLn0W1ZEEun
gunajhuzSR8h94X8aulDM3SnqvXPDItQLrx4SUh5gNfGiUgnGpaczFti486GrAgxzy9WgIW77HbG
MPNmLEHPrtt/SLv7BtuH3i9mFFMb3nbSTIsMTYR0Hbd3jUlMtaKohevhLts0o9J3VBHc422Ijzfd
hH11O0urXQex+UI0gPYcscHi1kIaoTqOfIrY8TpT+66MbzKl0CvwljAiJ8h5vK8C7mxVOtRho/8e
a4CF4t4eSLbFx0bKF6CClX7PJbP4OIKCFfTcbdHEHJyLe1mxVdHKQR/Lbo/pXOM/xAXHdD5eKlgZ
pwriMVad36Iqr62efoCjweftPsUN6znWOahjO/vghuis5RRHmFTcDwhbz4RDchwunybJMXAVquQF
YBs7FQ6AleaEY8gNjN9wyyfc2d86chWPZYQSx4fSB1hu3sb+FjIqaYWT469gBB2aMgZabTc7ofW+
mMIzmF+eSC09UoZKtbqk3P4xiKoVELxxA46CGchOB/7NaBikRRBPPbvijfT1Z2Wxmgy/JWQGUAbD
QI6pkdJIn6yBFR5Pbh6Nam852bOK0QUO8R1QGWJ0y7vXPCcVXIoSb1zpoZ1w6cMCHIpe278lpqy3
VgtUOa6rbBdM8zcUz09ZnjUs8q0fmWaFCBKVT13wxgwFRYVW+74E1jTIEBR7/QIIBl0brr1zjiUE
9a5x5L7bz3nFPRDE5Pby6MIExnx4HlfKVj+wqW4lYy/h5aSjOrvCNpEGTB+VZkiryN0Gl46GyC7v
7Agmc6LQJITWcywjypYkeGNY9cENuzdGUjTw+hJ1YBwL262OUvSvnYrjw0jGUKBUtUFlcw4GXbMP
RKRPQujJFnGBYJpxIpb11ZTY+Lhz63329WslLypkIy26lKlHZTzqLsVoF1M+lKdmmu40QTskn4Lm
68N7DHvLBNl/mmvSxsRvpxxwXDh8ahnZzrVRn91Ov1r5bdBwCQ0F06fa5N5A6XIqen1NXU3adG6D
NERnklUcEYbTc8ZFLH3t9Gqk0W4q8u0MKYnetbl3J2zXDo8hl8gVA16a7e4H/ZwGCQxNjayCcK4P
C0FTRMYgtMPhdwVLXi8YpQB0t7a66zA0a7fnpzhekK6ECyDZUhdOVcZeNYH1SuNxqUX1hvOEut/q
7/tMrYErFmTABK9jlz54VnRGjHWeY6qusEtWwsrxu0LlWrtcM0hGGTIG16m0aCJjRiiZlf7oexsb
NB4AVtuKNEANDMBqp0d3Vu7aq27qMrwfdIYrsHkBBE/sJi1BXEBfnxFD4PNtv8Gu+WZM2wr58wov
lRpIWjdrDsbWNfH9uei9X2KREgflXajCL0GcHOY2LEBD42dJAUtZBpNy/EX+CWQuT2yfuuLzfyPS
1ykRT7gSqNlVcSV85XfHzoIUz+wbsw1ATMPNVNsd5T0em2ioXogTOqPKU3CmV2TY8S5k4sENBKJX
Bh5DcoYPBzOOYTYVZ3sJGQiuIhnAT4xOrjOd8ZFH6z7BVJDCOq/mGKpP8BoWjV712WlIB/xO1SsL
wdupNr6jeaMrQZXkvfY400PPe0Bm9TE07o8SPdHsyZ/Be2TRTBsTc7fKxH1qWxDzxr3qkzeB9hQc
I9eBa4ERHpvvEQ94BOPRWaWD3qIT99fwmqxDZpDSYU/IVoJNHL8mFVdmZHlPgSopqdq90/B8LS1W
T0J2P/tcv1TKpuCJLJNaUu3SHj1ogj2ja5rvHmt6o5ObRlb3XT/+YiFyNQHEAPI5GIJAR4SALKer
g2OND3FS5zxpaALk5J7NigKyAzeMl218YKFm0IXhEkOzUyFwSR2CmVXxnlP9j17Fs3XCDW7s85AB
uVYN70Nc8ZAxyn060jGHzJFkq69Nau4x28YrwIXpthBddCKP6TLQUR1MkhtUldrU5WmGJAg+1RDx
tNYk11m9BVTdZDyIwHDDa3/I8wKlYF0+2Glx4wc+a2RAO3HvFkQTGhvGsM1GJDnRad89F2VWXAJE
BkwaUgQX1zLxgFMERCPZvbopEk4VruKSIizHYzoR6DcTxOuV30bY8ghbqdZnURyZj7Kv1dBwPTbD
WVNb2ynhUE3a4Kfq0Gf7sPng1t91laLfJJFojfeetbSjMcURVusTtGcaGuBGRV49yWCrkbRQj8PC
ooPhvovWTdp+63sesUXCg8mSlLNFaxesh9zvlSuvkXJu6opfMzBUtbd68wfG6eWU6ROqSQgkwHbz
Mdq0PRNFwGYUiEKezCh6ccA+slW2+DVTrjcDPfbKt9WaHvaQmcMvTn6IGsG9EB6ooYydBe1iQDbg
KTDYaRNRQGLoJp5pvoaZmx8AERrgTlzZyhw4JAqMHys7YHuNzqakFPar2zFvjJ0K3CXidcx2ZqOa
aws7eNUhpdqJuNsXkQ42Y0sqfDZCMCPOYMi8tzYSBDlw6UaOtxVO0cIM1MRWAY9LsQweG3ud1TEy
EBE+RR4Zf3FOKK7Du+4bJiqcpEJprYXHqHz0UR/MzbZgiEYKKmqttCCpJHeZJzL1QvVTP6V0/Gce
LrvQSR8NCMh7YS62nbkz7hvHh10nIqZNWLVk+WQz0CJNy8T0nVvpNqkaXHCxGg6dy7UQuUVN1ye/
J/3Qb7UtS5rBJNzKkNW06ccXFn+FHu4p4L2tHTg/63zOt3kf4A8JxYMVyunQNtwGGFOgGnfdkktc
orBLZ/obHUCUq29zUbIdHpgu+BR3rOZOpc6MGx7uJWFNE8y0pbfzp1tJCNgmZqlzoh4ot04LXthC
hOZm0VMvGWAggye1uA4FqbmBu8pEz2pVgCqzjCOl1WqEwrNymzZ/RarYMVqFEtWHEuFfG6J9mcjj
Ct9HpOanRAD8pd5ex24ZbH1vns/or5liJOSgz579EdqFWDtyeo/SIlsxdxq3oTlhbZmKsyI3WtTh
niglLuHA8bcg+mK4WGH6jEOODYedBHsU8d1l1CAqkCb68bYtYSgB9KCPaDH2sKCt71TmzKtSWPa+
wuJ8JM3X31QsC581yYq9axHsk2a/OZl2cHXkRzzWkHLzaiAyKPkR1SQ5fCbIWVbBQNsa2fUsWZif
3yL3ITW1hTAInOqaES78kFZ3Mqint6DSb5793oy/KyCkl/8mmibVG359A5/vkxQmWnGexpe+CrMj
3FdGykmht6XbRmeSPEYkBxE0bL+oXiw3uw9CgiRr/l9rUVbG7ecXdPTEpCTQx7DfrpCHq2dWR+UW
PlZ9Zf3NkK5yuBSK+ZTD6730s3TuLHzIwKaSNzOevxnNrC5unCInTAlcw/FrXz6/zLEbI5UtdoQd
Eb+Url3oK+jMqvm1mekTh9zNnwzGDarS3Yd3hzK7/tEsBaPjt9h+9TwBhkrAdA3+r8EVtz6+ifuO
tEXQuhOxlmCv8uaNggyBfq+sZ6N2/cPnt4ltVXvQvZyH3SyPpuAhY9kA2qnUSXOLnaY6TIqcLSdx
roQUVcdCleO199N4nbddecmnATybJNixn9CtYm95b5OzB9PRXdoCdtXxypGmvhQa/KfL44CRIVX4
IOz88BnN5VR2f0Z7TPjrnL83FegagCTdjZjlvScd4xqQYYo0cCSUtRkWGGMg2Dlo8+oVPngE238L
fSgoBPmaxAL15SaL6JGbUAdPpT8+VnOTf0wmQvleY0qy6mK+MaFRn5ia9uy/Qn3GLYHgNZaUihg7
PshCvpNxVt2n5fwklIJa0PG0xsNAeN9Yj/HWgcy5KyxkN6MRIrUbYYcUFmOIzk6p92J3h6iquI29
uN97Rgz5TDMi96rMu+0WfiErE+yrRNwevdb19iDEHgrZNujlNIrMcqw2SW2jM0O+vsU5ULAQHxMI
/4H80RlFdmNbfnoz/N8/BVnjHSk6/vvf23Y6Hwmn48FWjOk5zbB022bavA7MNBPRxj89tsN9u0ZW
oM8JSJgtx/oCl6m7w6yQl4DBTR8KxA/boWphc/tzBHwjlHtPdftJEdUcg6WZ4nA80vpwNzIY4MmP
iG3hjQ7AdJ5FyGNtZE2ehdar9hGURmyv6T6jdd1k7R2mlfLIXW8ihnmqiDe7k03JwGlJUAviJ5KG
XX5SBNy44JcpveLerHP7WTojWtOi5O806CJA0m4Nuqhr1jKl9UZmrdL22WcP/ildbFJjdBMnDf+9
CIHFd1G69skA3rkNPeUAQiYw4lPMg+bseB9VOALobp3oyWdKSHoYAxs8Yxu/mxEYj6+OKDjT1ejv
PGhLzItEfgsBfBvWZrcbzdS94gGO1raY8bklGWxXGBAVAyD+mCj1iyzoMw7E6eDa2fCiR6hU5UTc
oenOw4vjGO+gYWHcTX10hFJWbzT9wPNUTAthrn31BmFsK0TNe5342SsCSpVI5IzmKNe2UzurKobN
kkgPh4nlHUrPvncWu4uVFvk+6Ok+Gq8nX5xlBJaECUbGEGxj/tW5b0AcxhP8xrg3povrs8UR/rRh
JxScrIr1+pC2x9au4t3nx5OMPzJ7DO9IgbprCr+5sVKDeINAmY82h8bGqJPiLhyugYskDQRahe8D
ntNEUXpgcx/Ml0mW+X4wLKTi44uH8ekx71ijBHiTD6NkkuIaybhhgI9pcPBvmzHpd35ueOjvNOiG
IW22XeCgu+qM7N6qh/OI4pl2JGcn6LtXAs1XY/QcwI97mNAqgVW2PqiLjGcR8fpcUR9j0zT2o0w1
Hw/tjD99q8oNmEzBhvz/GEBNxWXmaH1uwsWbWVqPJrGD+7lpDgCe8I52Su1HhvRH20N5iHZMTP6A
7xe9kQdE+jAF87OH53xvqtE9Mzfod3VC/V1iy0i17a0dcidm2URXJfM3v0/sR2dagkwNnK6+Z2WX
Spf5ZRx3cxlunR4Ab3trPdMWNullVvZILHbvnXItPVzoeQuJYRjvHL/EU6EUrD5aZESRm9pvOFuW
NrZGkHU/YN5A/jHlbKjyjRWQ6FgiBQpHnmuOZ20dk1GDz5YaSc1U3CSV9Yi+Ptl/mp5I8Or20mNm
tSSPfwbthqC4Cos8ssUsEtpTve8JxsBoKxZXKavMdnZR4ksugSIl1MELyr2Dn5mtqrpbyJ47JXre
3JYZgOcxgzLsMObRU54sNTsXuCouzTUxUp+ZYKpLbvMidg/jxER87ig/ZVofofDVQEhrBhgokU3i
wZZpWoZaqK96h502eU/DwliwaMZIhhPe6fNbVEzHGt7kveOU48XNqv6am0V4YQC5RuTpB2b7OvXO
dA3KannXfPOCPSfdVVaB+kEP0cZqkcAYOcsbOYUDjmI+YZy+/T4Nu/6MS2IL1Cd8KQoIMlkAM6eL
7ODFGo3fXIi80EUmEQTpcAHLZe4mZnv3PpJH8Ebk6BIUdKwmc++PKLjr1E0ex+h2MAuQ3ykBa8sU
s7pkiugySKB0DQ0YOBD7EDzBIj4IPw2u7K4fm4DLykrG6cJMZTimFDqIFW3mGAtvioZnpx2bk2gA
8zpLMuq9jhS4FiUvuOYuezE7Bxn00O7s2mGsJOrxhDXc2LGxvvUXUxejOnvHuvT3J2Opq5pDzSDK
dMLkVZPqYIzzdHWLTSeMAF/IGO443EhUVGCnq5HXR5dUdP4zmHn3AV6xUwbe42DyCMus0nro1XRb
AqPjEcU0uyugkmlvZ5I6sulNbJdVwzURF4Dz6vbDqt2CWLz2MIe8Xf38PTBBCiqNL7+fbHWMumBf
Lzd5OBHIXTGFOEiIwXeZPgJ8PU/sqW4quLm0ooY8gRN7SEvqIWOgtXR6xuFp0g5PuWeDToo+5sZs
XhFUovPsALBlLk6fQqEUi8Zzge0YwUva7vuWkYIcd/xe9vWTTYOP2OexixI/dyW+OxGF188/RZIP
jzGHisvouZVRfjYZhmyQlGTfqP9fGShdJjZ97STh8DkVgreeSS1HbZBIg5WEMSenEYrHY0cIKFd6
ylAWvXWbQ29lcHNTpXXN42HyYN1Afg5G2d50pbZuRgnS2/cWoxo5BY8hh/rc1WwgHHBULUPalSJS
5EE1E46VvAMh1GQdTHGBEYLQ4A8yLC6Z/zEw6S68FnqJG+Sk+CzqmChEiTucY8PhB9Dl6uUL0t8U
SkSvMIDwLVgR4lTmWe5Rv0ABTYuP/z5Pl0OVLMLxmHMir6oI3puDO3LbuVo94t6AEmFHL5ljOCwn
7INkibdRkwxOkxfHwA/1TWcnpBsWLWIThChMaSvAOouUxSt++Ynn7O251xvdN0BUBTEyUVY95Uzr
If3blL5QDZAHk+z5+UVIH/P2pFkkq7y/lP7EqIyl5/tcsrOqO2HfiBJ5FK6a98+A6gkZ3dpFw5vW
JVzf+POBGDv7AWHfXRoS2U1oavMGXvAlmuL4Q+pwr+pkvyieHjQ8A5JzkIVDfX38/G5e3JFjVDx9
fgeDGmh881zWNamodVPRSpNx3zCyYHCcV09dnHMYu/jFQmYy926rWBIuiCnDW2qmIBXXTIbRjgoq
QU2XabRZ5bmXvfVcM12WTE4vXqjm6xAnJrHPSq9RU7QbxkoJy/w0eXJC866LtPxFwM+GRhbz572n
jOkj7hivMtbZIbrBj1uNPnvZuuZNWL7kSCLOI8J9LFU18nCrPn/+CdwlRUI0Aq/l3xMHUtjvCqrd
b5R7RDD/xrzzgwWof8djyz/5ofavuWhfAeiZCynKv45D2LLYLZwtWLT4FpiBe5yH5mlavtMIAVae
bPq9KeLm3kzmn4wBixfHmhanRKgOsRslr2kJygjQSXUj2/AZyCXNpwGxfTSk+6an5JmyGjsXspRI
msb9JEyWBjGaxcyTvAz2AT6EtcxofJLP0+4hHPrvziJqjmTtoGVMzPPnl2T5kyEXiRDS6a3ttTCX
ibFmKNU4Byc37ec6NaLNNJvO4ZO3b8RlvMkQuB/SmFimaayOPsRNNoceN1CWOQd8IuLy2UCIlv1S
UlYF/P+5Vjym3XTVTmZ8sXtnfJjAh5gtjsYmA0tlRu19krbJIdZxvDd9geRwLD4Is6zWE8SOex05
rwPLwJUYHfk+TukmaSOoJ34hTpVl9xsyjZz3UeQI0obuXkzCuem5Dlhp6H4ZuHU7zBzBrddMwTVW
/dpkF3j7+SXT9P8q9hh59savxPWIBctFdw+1rtq0WtxyBV4oVKcbs0qY7pEg891k0W2mzOmSBPrj
Z2maty7wByJXjBmWlWFaJ3Qk2UL/Z9KfTe9uV/8lTcQh0u8fkQ6Ix1xlkkZpOg5f3S8BaWrI+7RL
ampWX7Tk2Wb9nbdcBt3YPvRm2j4Ynd/tjUgfg9T6Bp/94DZpf4zyPDmzTr9Pl0aPcETBQoyP7f99
W5hFTwNf/szLk1t58qMcKm/jqEmdZZ14t5lm9wm32DmOOdv91isTjCBBcv38k9l5FN+Rwy1qV/3J
mGPaizy+ePR+DxSYP2oeqvuo6LwNhAsghqJ78tHXA7/K9Z3vwhQLoSyuM+M5QU+ZcXobeTP4ay3P
bRvZzz0atK3FNk9wQlzzuLQ36RjrzZ8zM74mekhb2sIVkmpTQv0wl1C+/0hrGurZD2MHmAG0QX1w
ZHfyPPGbgYCB7QNH459/mvU1HIof59omUYPUx0pr80s4VId1mAaCGLQcP8kP+PUrRyftj6LCwhRB
vn+YBi/ch7L9VrYIkB0b5uXUb+uqDF7ZSgT6bmateyorYR8jmf4okxSNQpB6x9ghvNnyKue+nMdk
qTT+EmylvuYTStt1teMqKDCW7ZrqS3DTEGeDy2qgX3utuAy8OSc655AotjuKYsA7qWfT3fN52caO
986G6lq+TkXRXSd2eHPMQy4bZb3OIBfgKKiNnVSO2NKV+4hc7qbUdN59VVWbkkCjbZWGuOBknxwl
SL4gHKO9G1a/zYZdiINIeD20hrXOfIMJasOzp1CSQHSfRLK4as7GXHrE2zUeiiz7Ii3Xf1F2vU0L
tYsyZr82A5otVeTOG/yBgSs+y65a6uQSinOJ5ZUewXR2WWP6rE3iqxTOzgpD8netqdwNMZzXusCv
aXopYQlVjzFfYJ3/89WCMvtf9z4jZDbi2pG2aYqvgZqJAHUkbIwethI3Nl8YPQUeo5Iu2o249HCm
UqJ2sPBuLSBxB7OdqE+wJmW5blAC5hsmT9WDS5rW3i8rdo0pq8G+oidtKg6+cpz6uxa0OWoQBJdB
Or/WbjyvcmIENl3OggVsrjpR2rZXJm36KRAxE2bUpArgMObp4rZr2/zo1HW0R1noPTdN+QiuqvuR
op+0GI4lN80cizdU0BGGyyr9biGis0Cr9M4yRfAb4zpNjBl0aJ2bPmNXvQTkeTjNtgLu8B0WwFur
DewVYxfa6sY3H2LhiNsRzUVZb0LdwBoszDPgZUiuVmCc9Fwap96eAqg4jBOHQbP6MsjgVkZnHjPi
hHETZMuCjLyubdTY8wbiQ/2A967ezBgkbN8kj1dl7U3aWqhgIoGqAVNrWtxZZnMJdVQ+i84XD22t
1oz79LG30QthurhlZxc925VRHS0rTJngnZjnjHsyc6h/Qns4QAqR2yFgPeEZZslzHxNgwJnxGNkj
UgozlGQP8CfkSd0tT2K9ook4GFrnZ3Bq7fnPV5j8GlUllW1LIRQHn+k58jMp8D+Ov9K2RYfgHIJ0
Zj7BJhafDd+2getFg4Fjtxvqgw0IF2MggYcJSNtVS4u2jbvKX3d24N4UhkMq9UlFU/YWzAjB9fwB
SmNasoIiNzuM2NcvU2tsYOawhyAYJm9N/3YkmSQzZXcxoldb+N4dDnu7qzzeMHOxykPSCmVkfWti
gBXuCSrOm+FA8+61x/AFUjzr4yDc/vn9cJYzrEinoMiPP//3/3It3o8lJJeIQxPwuja/pJ+a5PVA
H0at6FVAQAPpTSdj6PEoSddYD8Hw5glkKn7YDVhWwdvZaAlvkMqeFezmi8tbfahENzA371/DNJjQ
2JnyBglvvDEJsAJDaP1q8Q9AogSMMW6ckI/ZaabyqVcn01YvGDoIrgYJeYxM8RxvGGWKHRgwA9Tr
nT+DVYrT8j42udkNgVutCt30A5MiVKmEeIUqcR+C6B2jnDr6nhdhyRXxTSLD02jK/HcsOr0xWHn9
JUT38+z/+r7ZtsVZZXoub9uXIoVGNRY+kddYUNjJcz41OJiD4lvVLAlYSwvgDJl/TIV5tjjnrzRa
p+JjAPCeoJ6J9VpBLWEOqfNnbthfRfweU8RaofOCnMJaD/0u73IoCq3QK2ameGJd31uXrrY2mrSg
kxpw0jTmNPOGOT7iEWzNXvfu1A067ILcpqkny0zwAimkv0VqiaLAOJYuGdx1yzEH8mg7iR4bfw+Y
ymdywHaOQHcv8qy9L/SyhFLfi9juLsJKN7ZkI2iaKn+h5bgzElHe+baArZZfMA41D0TQ35S07us/
X5/ia74XdQrHvCU8E2UVgJOlWPyP+zVB6GjKISjX0oz6y9i70bFO8Eu3iXfOqwj7nAwzdtegRQHx
notgGi5d636kRQzLPXLre5HW0dovEvaN2CUgdw/qgHr4rzmP/9MrJSBtKViBxFJc/fOVsiNg3YFV
FJdAOAK/CRlLhevMi8WT75YfA7uRS1fF7pbZhr3FjXusiaG59WbzUeWq2xZDnzLOib9hPGWb02Vs
iivf/kv596/imvdTWxbnn7YdU6olrPI/3k8/w6rmt02xjmaQSqZDKFDiWhxTDVmaIU6IdZnh4/rL
p7hUef+8W5i0OZam3uQfYX05Zcq8lfUEL4OfVe39uQjpSxl+QELpJOE5MGTlzurTEhYLILh8nqyj
HJ13aFbgXhvDYnaBafMvL+rfR5+EaeV5Dq9Imq78Ut71cVHX1gRYI1btsXOr7poAzT8GDIe2E7Ei
h1B047FM4xb5qzwOU/f8l1fwr+JYcfx6SjiOZWtNpOs/P4y2NWFkMp9cpzGWRw/yNbY2H6IHP0oi
qdoX0mH0mfRHBig8NsPxlX7z0CviXkgXs/9ysznLx/DlY/K4LkytXNcT2v1ys+kORYyVRuSphN01
VH21z5MuxqeVuu9pDRgfKczRzKPsyhj0CXaheAUDC708ls41MWb3BMj1VWV9eqSHEYwiknCnSJVR
LMvPsBlC9nkeBGCnEd22FZF/N/YvwgmHhF7bto8UfPsKxTip4A+tkxu/dXVtGxm+EN/2Nlsj+Iol
wYYGzICpHKeXcejeymXE+fnFc8G+ZMoh5Rqe4UOtG28bz+FdyuTgxiZGa5WbY/Q220gejaYbzp8j
988vRtT+kjrzD4PdBJe/fM7/vumUoKThOUs7RBf05fJ3EjvC2YRQIciHfMma3Nqj3bxoREFHgO7z
Bgd2v7Kq0rsUpJ3705g9WstaWYc5Q5I3eohQ+hUgNy2uuku+//n12f++PZVQ2tIwt2zt8lj753Vo
5CUkq5mWoMJdcNVucT+bTbcNxwp+7Ng1t2GbB5s60j+ZWnU7vQR7D02NRGQJHhpLp9+qjtpEZ71/
WwSL6Z7y/fMLNGoUv5NZHD6/bYuXCGSibSHfJ7o7eAj0e53ZPI9G6HOw17xjVDKpy+Qc3bime6Y4
0TdMD/9yqYt/tcFK2ZYg+t0WtHn6ax2oaJdM5hARy6zsxAER3yq/8q4DJOf4bsKXdfCDgmTzxr+B
hnUkRqk528tfG8X8gYH3DUsLPe2Y3v/ls/h3gUpFZrpKoZaUOPm/ZKmCYIBagPt83bFNuBpG4wFN
R4dsk27D3WltjVCOF27J+egBtNpUjDzb/N3MYAURXlJewnmaL91g2jeoaXKgmJFc10rLKygj57qs
7ZmEuf4up9LP8h6o0Tx+i7t+3iosoIxRIudhbFysq0CJN+BAYMe4ZH+1bNz+/Lv+Dw935Tg2FZTt
2GTGfU0XrWopG7Ys0dq11JoIPAbVrYUuzXKNW2Teu7GrvYewgvaJzvE8hkYIUOYtyexNF5XNhZg1
+2YYW7wRGUIXBCyks4pI3/75ZVr//khcAsRNijGXV0u198/bIwsRLHFVLvHxGEmoHajH66l9mX32
VBl5GsFUWPcsWMR9Gmc0/kWycTmUVnXiP1IcMSMqCij+OnGYacG4kdN87CDRgjbmi0NDxhBXot7w
iF/584v/jDb/55nODU23Y3OuU+3LL2ePERkEgTcT4nem1qBmkYR33fjUeq68YHD6ieEIvAuCxrQm
Oo+OX1zzqCKkO8bV+efXYv/7pqMhYL/L006aPNO/vpGJTDwhW+BN9TVDKr0qUm96GQL0D57jDEC+
sTgaRXpqtEhv+0C7Z7itL6bvMWONI+uSVNq59zoBRMQNfgLMMY4qr5e86XDeWiIFJld1l8+8OXPm
Hios9Q7D9pL1NHSh20dvaWeScWdDEUkqZ7xkmXoHIuteu7KGOYtOcGeSg7gL0oYV0f/Hr8+TlWte
LxYG80vthe8sSas6S9e1pX/Ns+NeiSr2DzTMArqLNOAheuWu/i/CznM5bmvrtk+EKuTwl91ooHM3
kyj9QcnyMXLcyE9/ByDXdy1SJZbXQZGU7MNOG3uvNeeYACDuTqnqJIuO/RfFZKoSdEbslVXERL+p
liRw9JR9ZD9JxsRA3vhKnFN2TmmNbIQUg5Ravh3i0jrEqdY9mgryxlnOrVNuG43fZKghQ6FWlgt7
3eVoH+nKd4vMi2GSTzpa8hKxrv5JJ9D6uD9ma7ycNtftPNueXz9FE79OBBO+2AQd4Mi5uqa1Fb5h
o8pOWg5C3+bu5gUGpCxeunGjVuUbGKb2LM8lGhORkXAVkafQjkn85vQCPZCRnaOlXZZNDh4CUN2G
hE0xJQgSK0js82DHo94GM0zEuHsZSsRioiLiTN2wyLqkkADwDzQVdWxItFauOPcCJ8LWsCrrIqSw
OhCeEYKN6uQnPceVC7x13IWDwaLb2sUl1Ft6HKACZNI3JBFqr/ibvhI1/txrAYkx+NQe6lIItJFK
c4+tqvJt1HZDJxb3m3jW5NTap5DNdmqXGocJYoJVRtrXSgtMz0w7slumPOcsFjGMZDLoJlEq9ka+
YHBdIutnlycwAvPh9LhYBvPVie0e+oMyPylSpW/x8pven9/Cv1sKTYubN51jjaa7vuwk/nN86KaU
AEZVhrVLRKVRBea96Ju/5QJDX4HgxkuNWz6rlSeSMcUWSoSBPqp3SGrai82AriuaA5bV4HGEnQ+h
2bllBBUdSxu53oADa/2OhuP88Off+zc7HAtvqGPjkNVU68POFqwmZvwOKqIG+LjBh6CN9aabROim
cgWWkZfCLwBX7pXS2EcRlAchmOYIYLQbWTKd4/KttbyOaR/8L7AHpBztRKJXo5Jxjtlvk0wdgiaV
PIZebi0v0PCJMcpgz8e7vcXMelRCO70xAx6WiNkRe4D6TYuzmSmFMA6NjnPlzw/a+NBMXbbxsi5z
d1U58q397f+8WIyOplyPwXw6MuHYA+yGY0wi8EM/hZ0riArcMz5LznZA68QeovvY61h0G+uRyY68
XSNmqiXxFFJPDDsenjpxqcnGHkhtjjmzHQsHjULZYmvegHuOXVMu0/NsYOFs8Slarpo2yX4Ylb/0
SBX0j0JBhNIGCgB575EvxpwRCDi8A+/lel/3fY3S1BLeNAXkLTSyyo4Ego4TsaM05YioLru/O8am
IhXxTet9ZDLyF4leEt02/FuIOrtP3u/r3fHd3dNWYVnauqGyP9benYiMXkCssYtiYyaxxh2EZAVZ
yeHmRiK6xQVNw4FWAND2Af6OlHZPiH4ScuD74nHuZvVhCqvJd6Q+vg8qtiUFdTBnkxTrXJNYNIHI
X9hN5C7v9HIoj6qaIhXo++TFbppkJ9vOfOx7oCROrZQK/DIl2pUhw+f1GIOR03GHoFBhBTv2Vgkw
eK/t5abWSx+15Pf1uyFRHQJOg3qTW0vmRiMrPgEP+LeWxlEIleuzD9tv9kuORX9Vd0wNKK36bpFI
HHSOzMQhGIh7jSb3pStbnBkq4oT126KsfCMOu1vtDKzqkm24EvjcvVnlpmvSiveLHlxbBmf/GzZl
vZHxZpfAP7J9Zg3mJTTS4RrORzrGkAmYwNPLLW9DPIV4SRq3TAClIfAf9+FMbksiW0h8tE8epPLx
7M7mXLWZDhmWbuvvz3R9YJpFlWroOyp99qI0G/ZmbL5NRvmVN8fPz4elT49x2Y9bHVjQMTSD8RBY
EGjwc8+f7KU/DtpMGNAOZgZ2qtgC3zckR6msY9YnzgBS5rGbKp+UJIqv+ow9XkQIrRKt8fVxko9R
Xn+tDO3csyq8Sd14CubureumU2OOOndlR98afU1kq6ojeKBxyNhyIj+XwHMx/A+ikP3tk4VqeUP8
+imzFZONAU+kYXLsebdHNQmywzM54bHvYHajzLJ3gOEfp3oAjBtl0WUiOflSkNj882KEzQD2tKo3
I1gonAlEm0YgFayrqmnNFx5pf6gRhcE04ttYMzAbzg6gyGMb6sD3ienemUlhPc/gYSvgeE9yRsrN
GEj1xZSUr03QGo8tgTIPtdNkV+duIEX+wk6+3JmqquBgmdutaPm4I2omrTXM8bI4z2QQDJe4LCYv
k77UWV/uQyjvm1QTJnurqttUhd2CFJXMe0qqbhi3hNMzbv9k0TI/brMZolnLs8n7wcIN+utNejTM
phqRjaELBjkMgmNBm0oH+h/STQdj4cqRpW+SQgfK3uCQYlkTxzWrREAK9YIJT25n6ThB5TrypwTU
+9KMkOY2vmnzLZPASUtKH7MWmf/mYsaZmZ9yoz+SiSV+RmUiG2arJZE0WLKXPv7/y6QVAzGg945R
wIOW58PXNmFSV1t4Utohtl/ahLMoFp6vVgyliYy574xa6D9offZYD2Cmyd/A2I5oKAHJd4QpXm8y
ZEiepDkAsfrQoQ9sn0d0+0lqta7cdJqbqjaW6yoqdhwj1TOkb1YFdm8iZqo41U8z+Fkib4E5fLJS
aL9ZKRgkqybiKY1O3/sRiy0VAVoOlkN7MVVOWoJDrVP7ixaPvdtbk3pHewSJwO1MXHOgYKpuqI9S
RciDxMsFqkmZ/WDCbTKnwJHbgeg0S3FVfQTFSb4snmNHPvH/m2+jphK7clKjuwUlxGjm5CpUlkKU
zeETQQ9QJFFFi9KCGTFDRQWT+lmv62MPcekhGfxjGyyQ73eIaUsYYo6vAcWxk91NW/yV5Lb1tV70
I1HqWIe8ihe3Z7rnbQbZEqn3obE7cbC0h1F0aKy1LiIdp7PcP68y5sfbEndxh1+OuxLUVOPdAYS+
PRwjcqc29ZB4UY/TS7TS+GgQoXyUehh7kP8e1x+FVgVVNDbJN8oEO4s4PEuVqZDtnWlXOVSvIzgE
Ylbim2Lr/1RIq2AfZ+YuZYD3oDDbfmi4eR3qyoJEmwTnOm2VB22WnGsvK+V5xKi/ieZ8/k5T9UBi
XfaqDpLstwT6PQR2/p2w3vGuLRcrNb9B+4yI2BheUzn6gSa1uBqkARB5yGgoC7YkeJGKVAm0lIX9
0pDicCD/oHEjUyn9YugbNKU2wQNxGzxkQvayqlzOz133jUlofIEytq8SEwlbeJWU8JMjP22GD2u7
o5iWofNMIOox37/7+RAO3KMB94ip6X0cUJzHmmiSzg08qTBWz3bqFKccI4BNCImrz9K0t8YSrLoe
D8aDzGFW1W9dPwB0rmvNH+ctJjGodEVv7hSi/P7WauU7C/bILh5zyFyFaDTtRoWR1FVPQ7p1ZjBD
o9xpL4WJ4ynqHPlvbSC7G8j/xulkGgYmIieFCcDGXIwEOUg1z2713M1U3AFVXyueqHOs5+NYPQqe
PvqBuJtCOCLkb/jKHDAuTmciGgsdQlQLXf7E2H3JjRnuApkr/gcL54YciK3WOT9qh91cUjX6fQiY
CdfaSQ7B+D10/fKJiCEKpRFQlDmWJ06jyJ6CvgzOJVlDCGf/MvPUBHltGI8OFkUmxzOs78kvjU6m
80oEMWNceDUd+pJztvg5AAdaD2R709rtEscrmdMi+jQW04y6ie1Ex0Yrw/OCLYXLsIldAefxxhho
2OXETB1SGLo5ajmIpVzMSAb9KzOPVkTLjAqL+6vdFW9TGyhnDLsxw0vReTmr+Makj3gl7xWNZqny
H2vUgwFLn8WrTYCVJ9liU0LeAqgHjuOcbuNMKQ7dnELLFHK966vJ8EYsEJ6eK/FFLWqfN5tz0pZL
vES0jzpvBS0rpkPcGP1zIfmmjK9gBJH5zITkL6uj56V3ftex4xn+7yJk5e3Py8tvNmCOyj/GcteV
UfW/2/XKaaMmojc5VubamfRxWCFtZhHDMpKcKgjDMpJufEVs90yWLNDkCQ2PVNf/lOyz7jpBM9tZ
QNkyjOIlDrUDoozqLwAuRPFioTWC11aF376cuvRK/2THsM7fft2AMQ9hGEhzTud8bL373ZNgXGwC
ldjkzGB3tsSbpmoWkQw7hW2XsHQrbCWWoOL+MenHiU27iLC1FQ56KBMnCTegjvzDbUEgCzN/K8Pw
iOw+Xr6SwkFi5VEyX63U7FwXIyzz3kLmNE6MsPPHP78Qym+25o5FS5mtOcffj2M1VLeGQjeWVyKK
p7OtTco+iBgC4y2INqNjF/um0Js7zRYZGggcQsyx+x7FyiWflEPnpNZd6+vkMjI33BATMjNrSiOb
vQrBqwsrqHG+d2n7GEX9fEETPj+bGccr2yQOmv/yVU4i7Uj2inZMYUA9tIj8sPDwrRlU/wNrUhzN
vDbdSIo7b47Kfyws2LdGvjQyxMW6KjBHjeEpmNT8lswNKzyiKKSwmAJsRf2LA/NuliTzqzG+Dl0x
+kYt7J0mmQlkiN4r5ET4sZqS5DcIt9UB4TDVzK/EQWqY3ixoorjx4FANtFihN9U+kJvOVW2BEhzh
4l5EKh5EtAclclASouL+Vsy2Bts+lNg5KvlWqx3lydrKXT89KcvXdV+0KEDKU5XPGXdJZCAEdKYH
ok+Kp7EGDkDcFXoyKV8CLHSXeJL+S7EYmhhAHFN05K7TQAEqJZ2zbPl3xCD6QsjWdMrw7G/yuFgA
5U7jzsTybWktqkcaf7cZD7qHjGjECKGQiqTN43do8Q/9YCAOmCKJDIyBiYYUdWACreRFF0A9//xu
+6hWtdAmcAa0ZJUjr22//+jEdZnVKnQoXW36/VDApxi1LzVM9G2WFmHtYU8cvMmpM1+x0onxTZ+9
KQvqqlUxT5YjHeAURMJDaQCIHooh/56ifZRRL/0IG+OYITz8R7Ih9yQV6CvcUiyKR1GFEyHAI7JY
1tktYIHOF2X8YmBg/4q4a3xgNGdcyPNW70Za3az8Al9kPsiMjlGCLF9GdTsf9Cww4brItKiMhOQu
QVPeof/qgYKqvCI3Cd4265GVN5OvohYzIT2B800zFmfmbIC4Jwtk5k1/sIdAO5TYuIoHmbSmTzZv
zodeFk8zTQWmdohMlkHqr2eaCPxZ0lncsMuufKFfnO8kqxeuQdeLJksxnJSWBMSy7N9wTfdMqsf5
tF6iMsKSFd179TaqN9Es16659eFNVq6UQ1CVch0utX4Q4dVSLo5yCTFd3oQJM4JFLIJIYMBRqxd8
wMHxzOi7FEnwm4DguEbbNP9gMDwGuYONJ0pN2uuSfuNvf+/rDul0UQ3bpGaKtZSpPGrRk94upa5l
GU9p/kz103OcP4fSvzU3L0HwLPSXsXmp9Zcie6VK/SWfXqkke20kvA2QyL4U0isFUeNBavJ+ICIJ
hqED6eHuRKVHlJXzLc9RN2JsezP1LNphzWmfu0/bPqr84dxpcchAMItaVlXRVbxrloFJogmRom1X
TASSB1LB8dJBlBzy4+gcNJ4k/ci1BU0dnwLMZeRMiZOQTqRzGUfiBpvqLOalRudsFhd67JRuX4Li
0hdIDa+2jZHoSs0YRZ1r5Vzr8tawrZ5v41rzfLODpar6HgS8DPD47i1fK/eQuYSb8Zw8m3BcoLrl
z6LN9b2ahicJbxXkZbPeh5UVXcMyRQNvKF6p7iUacgd5gd0dpP5gkTofwErkPb9URDiJcwiyI2Vn
xxQlNyER+tGsCRc/hcGpkpfSCKcozkpxBoU1QbLCUJldKGC6anbpzIvwBu3opNfavEz91UqvlXkd
+mtB4KR5TbMbFWe3ZLiV1lLRcMutW2rd2vxOmeO9ye/6uBT5dq3qquM9c+7yeDfLx8S5t0qvHh3i
OtJOo8e6SFBZbQjHs8Hup1LSE4tksCBZcuhBdEnvqoQiI+yawcNhQV7po1E8amspxSMVWJDLHm3r
zrsMpR9mUt266+k9G5aS03+rMG4/KzNuTkzKzM1ar1F71eKbJK66RiLY1RLXPL6m7SWNr3F7ocKW
0/Gl089td+ZadWeRLoUhBwGVOZz0tTKYZM6R9iCVNse4OUbxkSFxMRyG4pANB4dooOQTWfhHlQx6
KFQDCs0/jpLOe39CHsIOayIdWacalU9Rmdpu38qDO2LieJqmrrkEwuHhZMYTE3RiyBbNXzN0HcET
OsHw9FQUFBfH9UfrhQAg7axrx3gyHFLgLeTiUC9IsOvne+TY4iJ13a5WEGlHE2zEDHIMAJFy+haJ
ZmMqqf0laRhg8MmMd6sRafm5lYOin1rb9Dn0xj//vszGOjLFIUR5uUsBFz/oVtVf10uBTe8a93ro
taowH6bybWaneWm0OrthAMMDk/4w9Tr70o2i2Yv8E+HDx/3zMmRHI2ZqqJk15jTvVnhB5i9i73Jj
zMZzkiYOgqF5py84tHjg6CpPYGHmpsb/VFyiohec4ck5mUjhGvPxSTWNF9sw0jt2t9jggKulnatX
nQHrGK7XCKD4ii6P1OLyk3uTsqxrv+ye+c0RgyuoSBh4fDji2nSCyy4fofx0Uee1c8NdslFfMuwr
rq5j40jzyryR0QI82QlfDdToYDjobVp93tLo6Qn8XWK1LRUfV5s2h3pJEvjzPkX9eANlBERbBsAD
LgP7/TAoseaJEwWwo3YCIVyaGFyM0A79ToabA5fGukwdXTj2yO4gFwnoknLapAtbGjaJRFLhm1Hn
jTconQ5tpidvYchPiYM6XZ2Cr4Brrm05fzZ/+SjT4amlcYZukEkCOuh3igFmS+EsGi3fJHIT4EUD
H2gb5CIILSN+D97mhsHrsDfaYyGguZn15Bm1jg40t6ZTYUt+g4gfy01HzPLAffHPT+pHAQu/HhsT
HQk1CuoPQ4AZOzQBk3Dboi6oXoB/E601NAktg2BwdaEhR+bodw5MIg0xiV3UnsliIlTGi/b0TY47
YI8BPb1SNxnvgsrwHcOm2zmqn5zwPjYh+U2dRXXBbXsVYb77dOWkXo0NfM9oWpbYGgWyI1DmWanR
4EzTm+zBtuZ81yitihyNACk8VXj4e1iks7qs38gUluGTsm2rHt9bRCRr40zWWdHVZQxjgxDpehQK
Ua7Ibo4s5xLmBG6nsjFB35EeOGTZr7RwGFErgfJk6om27SfGXKoUO0RhGMXOijiifPIS/eZ9ryH5
R27IwFrnVPjrA5fzis4pOroNfez+2JWJTdRlS+NVfshj7UeCWHiHLRl/T+8aAY/WzsBn/fmXMH+z
QmgsauyAUBF9FDplyLjsTMkXoEa0k1VCayDU+63RLKkpVXiA7UlLmiMmfUOy/bCE7lDSJC9kQfyI
iBv+G9LEQRA/chIy3MmBEy4dYainaqv/VZK5ckfUV1+XxskDHyT5OIbIlaYmH57AaqPwbresn5Vb
6bS9IjGdcDNXFyfsCFLM8bZPS7ukrToyJaAkpxnOh6jGtwGveW/brXzTMs15luoqedAQvuOSToJn
y2LwIjSn3K9/qstt4nbBQ9IWiLasgPREjOE+a2Pih+SJbINRs65zJJ1CuapfLewySh7JS8IMPbpY
eUQbcx5kSIuTnNc+QhLn0azNCXkuiXV/fkEwfHxcsw1mNTAh6HxY+vs2NTTarqPhVIE+Q4wyh87Z
1tH/rV9Venc3NbatS2U98sA9GYPU2C7VZfu53feOPzo+7512pxIp3i41aJ4TeJO2FHsnmKnkNXBs
wU5TkbanoOKAu6DcJxrOZL19Havjz5LDo6YdjLVSQu76A6pEKg72mrKUoewJ5ZlabG7+oq5VfCpo
/bDz7YDmMKHw3qh5s0YIk2cKTxceoY2l5ZGgOCOF4SAf+/hdjdGPfxQ9wEdSlPZUG+0DYz+P+yY+
2AYI0oNZH/T60M8Hjoe5vVRKdccoO8akK3XHITxl2pFCKPuz6vmkVUuV8ymfTxZ0FnJBoZLkZwo8
SQIN75OXcN0PvLvr2ig0ufOysC3zw18/2IVIqmqCQotiU4xXB/jLpVYOEaozrGE4qhJGKXc65ZjX
Svsf0Wu7tAN3HgVxesJ3Wh4SMyOnK2zjpyT4W4/q/Ew/NT+vX0lZNh1D1eJGHqQHs4y/Snh3nkxy
wLaR1cqP82Ro25pMFr9mR3GvTrgXiwfki1/wytW3srTq2ySc2o9iOsJWNtS3MNTv8gTKW3eWxFC7
MwluEz+SpJqvbSzJNwQQ0YPlVPpXjGzZtioy1EI556k5nkd7S+9Df2h5sKC2IBSmum8V7YsKtvaM
D9s6J1ZrgYjRzV3eOHAcECDC2zO+JyYmUxWLwVYjjfxhVW4o2HofOLK3dyLJ/yFQ27kleYNicWlW
l1jusJ4WBiJzYNGiVwtfv2cyeddYLwvJIypXbMw2tWASOgJEA7wFEavaDhMk3LIe726q9eVNyaXX
djbzH7Fd/UDtCz1MDXhKPts6yh+GDHhMGXtzqzFsbA2rCPI/ShcAWpKe5wrRO2TwyV6YEF/nKywi
tY/gQsT7lgQhIEDx3p6WCqZ9Ze0xsdvJAav1KA6zOBTBQSgHgOx1ceyHoyg4teKF3GbJaR6OOH2p
ioSz5NSrJ1ssVYfnWT1RVX3uwqUaBOtr9TWL2VLTWtoCmT9bwVldr05AZNI5ry5AtyTnQQF/Ul0S
6UyJ6hIr6BEvQ3WppDPVrNVKZ6rn6GYSLOQK/s5ag3KmJuL8ojPiTT06m9FZa5Zrpp+C9cqMg3IU
uDJNZd4tcrq/TlYib2pHlPec4C/Cp6fkiYhP9QEQn3qbjepLpcHxOhb0MqtTF56c6mTxxXwyEBk7
Jz70kn1y1lLzs7zWOCyf+H5Yqh04ry0lzPOYXvh8LeFA5jk3z216SQawlaQJn4v0Epvn0ASrstQd
6aJtnM21pOSy5F0OG6U/q8Z57s/jWpNx1ixu2ecu+7dG60TV2ZkchtY6IZFWUUmXS0XlaQqO1BAc
M2WpoDnazdGKCaSFhnDQODRyVlwrLw8z0H9pn+I31vZGtyfwKP6CToVat6D+zJqLy6/zKwih3K01
T9c8ZEuf3aKWA8+vC5wmK9zmLFwP7NnfS9RHee6NRO04yZmWtMW2vaexKZ8SYqnWiuAaENSGUWvx
4C1FwkyYLzUG3hwQC+CVmhcNS2GylvBZx14KSU1eymx3TbGb6p1G8u3W1Ha6toPE9bNEBnKIzGf4
ZB4p7Jbp1bFvINupfKKIC+COBvotP44QZS4VVf8WEjoKHXlr7M3ogA+v0BNnN8wSEFm1hk1RKHuq
UvYQr9N2H7f70PEjInp5OKhywb60fqX4E3fUzB8Cj5oCL+POpnkhD6RcKog8kHCUkHdGuyPjBApe
TDD0jjJ4IDwsbYdt7md1wqNm7oU8ollhJmEPzjMM6sj+9MzChu43Lxx7TUPntGWhknynv6gVs9cl
AuiIgaEDvZlglZClDRY03EJ4oLR6G6LpVLbxwDBzS+xAyFIaws90u9wdAEsLd8pd+puUorujcDV9
KWMti42Z7qaSm69VEs0LyGwtUq861gbJtSBqS/CZXJLxqMZwW4NtuNsbS41825I/QOPCHRhvIJ4G
DM1ptXAjZHxg50i6JdFY21Ls06lR/Ft9vKWguDn6RnU2tcwMBwj0RoEdtVYI0T1cinmQVG3tdNvK
SzVrVRKpgNsgdQsyaFMsbkvNtTvQQOGYTgLF4JJnQxOLmmwXKG3FD6EK265YS2H+ESMgcRf9g+1S
dGCoeK3QdvHYU9papIWjHmwhTrnwS0lGpNTE7RHBJO6UuA5Js862RPI0bXN9C4VFm5D2bLNyG5Pb
l2yTgC0DObybHNLOkuqyAVSfTdiDN9isA98mRIIgQ17XcDtnW73egglHsZvAele2AIyAzKpw4ayt
Hroks1DzWkxnJuEWrym6c0GfwCXGlrmbNrkcmDJewYmnyA0NsnSWwuO+2Nx5yXi5jaXqtYrZFQbY
crczXNEu1c5khrpQWJW1JqZtOHtjt7W3ceyC5Qm1pRTSBcftIBhZbdti2xeYKraIQqDM2jrKxE0j
L9dF/zUt18JCB0Gi8dZhu54SLbpN+qWEvK0JVTOWKiX+iLfl1kpdauIFHZbrQKluM7jdeh15HVV+
EwiP/FZLNWvRvop50Wli2S6QJSrhb4LSImw93pmKqyuuY7lK71pg3npXVthB4WJ1h2qpbq05cW1n
C1ISCXShbzN9q09bks3bdtsQAM3+jdeVVzfAZbZR9nQ/MBN38sbpP+kOrBLAdwu47iD9MQ281XS0
1F93qNVUZTn4XFRqgYqLV5ejJ7zh0VPQaG4/DLlPxkGE4MyWXYwnbE+Eor1J1j1EhhEE7L4ybb4z
HCw9W872A9I5L+1DtqmQxJCmR9f/f8nwQ2ws682x3tLuLe/4z7zN4VvdvSnhm7YWGWDgT1cC6hcp
+2Lqr938RWtebX2pQH+1+Dp4oaLpxTlk0T2ZXkT2kk0vQGwt/ZkSgsHBcxQ+J+GzPT9hAjSKJ2st
23qMhqWS4VHT7yJ9NPR7qZGOA+i4KnMyl2PTfkoniaiMMvhfYsbFC7mHfoN+74ZEBWlU1yabDB/z
459vpb/p2CK8YozuYH7V6X296yLJvQCsGSwdr8K66hVWrvUyZeTNlBlSn3JA4DxO6qtcmSRqtoZy
rOvka+OwQBPyom0HdkiyAlpSkNpEskyavE2AX7Y2CWX7LEanAs28UTVlZwQwzpNySQ8sc/neZTNb
MSc95sYo39cfCb59sGBOkuoaOQwTbHJNJBRdlh3bT9M4Gg8tp+AsSF5JWDeOhIb99xIr22IJc59r
5aFXB/ahJNxilAgPTSvZz3ZHbmrWN6whUNO2YGV9Q1T5S4O6+5M3uPWxrcHMBDcvI3hUA4zlfn2D
j6YapHIz8wavbe5zi0iztMS0J/CTGp19ruxnh/3JUuxbflYI9dfB67QUWxeKfUuQLVf2LZRub7sL
mxep/3fnggowtnbsXCidXJx158LmJUmX/Qv7lmj8d9/SBzv2Le1aP/ctbF1KDsCx342+Vi2bFioz
/ISq9uG6dQnCfzcti/8NAmtcTDtYg9CarOi0XkoJAWzg1h3yOnuSrh0gsPOf36XWx5aERi9xEQli
kHKwyfz6bKZEa7egISsysUCQZLRUTwLp7mmybz2KQFB31fQWNzPCXav3QsJYIDfb83G9dE3GGCRJ
h00Nn81v7HjAJ4TOTGSq/r1VlU0F9HOrz2XnWYx4GHpiZuTz8HeULVis//vR+vOmaYJNCTjZXf+A
oMJ/RnUiTCSJd8IpYO535HvYBFYfC142vMkTSv03ByDzJk/GVydMfpTCSNw5mYKnblBJ0Ihnpg3G
YB9CKC+MoM1bryKBSRO5eFELST92/ZLH2xTFi4wU9Gz/MAX9sbJ20m9kFn8Puin/MbbBqacP/9Kg
LFiJG1WBpktyZst3YhWZb6u+KEKt744omn8MuZYfUh2FQGrAKkdgJ9yqzavnP7900JM+bvmQnKC5
lXkFOYK+e+1kmowSYfbVZlDUina0TqPMUssrpoiudGdGAM62Ntn7uWzlG5Lt18pHslRdTMpUw1j+
HNe4B3fzsBuRXmlL9cPOcXZ2iiHIs5wdiV56ikLX0xrPnpbKTC9Za4j8bi3JYIfsUwyaiNceBt8o
fW0tMfiIAjFUzqVfDv5Y+j3528NyjQe/Lf1w8PXQrxAOlpgu/azko+IBlhnWigxPHT2lmmBYQnOC
k47OXWRXg1+v8TSApo3nTJ7aeLnpGZOXml68Vh/57VpN5NvlUlXk94OPC6Qd6AfgyVNLH0NxNfhT
uRSNlQx/cblUwl/hQYS+1Pta6Du9r4Q+2K8R8Vvo9+HyRWh4VKAvNSMFrD0oNAbQ+G2Jiz3xssQD
d0+lNoHOS00EGRW7odsN0a6LOEt8Mhb6iAihrWhy75dNx1JU5z1pK8usrOhrFVBziwxbzlNCBJK8
fVKYXxVQaX3SAewn00okhDdz/MSMgSSJIc59A2npIamR36Qq0TUN/dtvEAKPwgRkErWknk3WrFyj
8KtDphBYyOlSTX17or0TnqOZ21FVOtGbPAy8QBGhlHWrtJtAAXPXyxAfoF6aVxvp9aEWLX0xp09f
Qjv7sfyvp5O2YYpkXREbE/dUcGLuZAdUbK8fVKMiOpfGUpXL4iib35UFeJ21NjEZIQvBHE3Exkyh
9jU0pL8xG7R/MSm9Dbn0I0qM+bFM+Xf1rkpvgFelz3y6H1v9cBQcbkfMZ5HkrDOQ/3SBLOJRMruT
eTpTs/c7Y4oOLTorUIDxkwF9Vo6mXd0485cyjCu6PIAdiFLukYbHKflFSItqzdR8VELTaxkJGLwG
hKzeCNjJR/3ZSCXS5Vot+KR99dGiCzpX03Fqcd6Hcr/q2f7ze0e8mBUOEQRqugVabwr1zZgz7ZS0
uj6ACYTtMib7JDb7R6RcjqeUL/QD9TspkNInXJuPBj9k2w7ibRUzEbf19wAuJR1nPR1SCcYhfows
qsqzWcU/0APYOyPTCkKyodTGTlv7SUaSKQDw3Isn/BgZAOplJp1oS5Z3lxK4Ys0PEFtVmGjC3Cem
EXP0mp2vbabf7capPrHAsJ37sApDmGMVlnXguOqHlnAbFpkoRi3cDHMg15sQvibCUWna2nKt4NPs
gG+WixRi0FVaPlw6jXNnZBK3vP5BaaDci3NwEkQL7pTeMg9zr9XgtEpnmxR5Abk1pMGw2Nm05YKg
TFy7eP6bHBNjVwurPWoDzfL1q04Z3spBtJ7ZkvlUmskXJLLTvisJHK8qhKmwG4912QfHVu8BgATJ
sDPJnabVnzmgXenXPaxfFnIuDrK1QzKd209l6YylF1aS7DLDMMhAqowTgcUFo9GUXoj4f4yd13Lc
WLZtf+VEvaMvvLlxuh+QBulpRfeCkCgKG96bja+/AylVn5Z0oupGrMggkxSVBgnsvdacY4J4vt4n
ZVKtsQuJ9bxgiKfSxmXBLGzjika7JG4ImFXapB0JQ9zWILdXUTOQxIG6+vZ6X6+X3g32XKX9846E
ngESBIdADLcjR5a9buhyptV4nuuedj1kWG7sKvVZ0pLqMk+bJHGqOzUnkVlVCVBMypYrW99eGhzd
R2Fo9S3ccqLvJoLMM0/Zdp3W78yw7B41gzTAoXRx11gfcUEvJZtBvjdxOu1GT3V8HJzGupADLSxL
G+B/wtA3jAXB2wWR0ZVkP8CPdzISTjmJHSbEOlY0mw95aLAfTxhzZTYi/lQh6m+hRpJ2R1Jer+uw
NT3WJnabvNjj6KwnnSZyz1QfbCiXydRRH1u3iW4LQ9GfTO+zadn5pxwedRSHxi41W3EYQV4drl/R
if/xVZXXHmffof7uiXFyoA51V7n7qprHTdFiEez0bjjCX+iPPeCXYw6UnGyY2QuIEvHh/iVvGV6S
7eB1cj+nrK4gwD3jtjvnIsFTGw4Gk8Q2BDNkyvRASogKbRn6MWHMzRfVY/DZSvci4wSRTl50F5cF
yfW7Wubz2q3BStmZ0jGk00y8J1anoWg0B180CLkVuCRdJB8dFSUF/rLbzsPJatszgUB2WzLVZvtU
sv0cjHI8gOkbD+x4f3yl99N4KDwOYvauXHB5tndDV813bq+9K2ZrHpBWy7vv92ct5vjSO12/u94v
6Te5cUeMiTmjw2K/23mZvI2xwxw0neu4tDFCcGW78xwH5LnG0D0y6vCQRgNRjbM6k2CQQej14+Xe
+HqvIKgn01BsXR3dDqkIgUT3yhQG0sr3m3aYt4USgTArrRZhFkM47Gqoag0lBFVEw1jl1MZcdCIK
uhqcKYCSd1MPeXv2VLZB5ajuvG7k+ejPc2jywtl6t2DCnUNd76/f9Oo34BXWXpW9qe0ic1n+jxrR
45l8raXIPylFtOVC7r402OLqKh73ucLMmh1lEtXeEVNUMvjXu2bAAafrTR+/1aMLobk2B7G+UsTH
DqlVywywWJK8RoJqvL76ceMu37oeCTd1ao5BP831savLr/1CXOXILDYtoZQbe3HnjI1LHE1e3zQm
1G/mOnowxLWJtISs7UiBWm0jv/Y7u9LQ4gBVd4UR7TsEBj5zqOpWJTI6zprhwkr6wwEeeF8bxIsD
uWxPKZlgBwgHDwwpWsBeDmbYAmRX0ioAeQ02xrmwi8DjP9zNOrlrJmluZ69IYhpz2nKcq4b0kWZF
DK40upRGhOWx7udjStDYYSb9DxiJRH+YMMlYvrreILFmVSuNmU6Z8+wqcbEjSNQ6u0pjnc1CNw5F
OXxytW4+KpaD0ZZN3Aqf0Xx0rgGU7lySIW7rT1WeP9c24nPR6Snt05AtWGUiJ53E0Sjb5qB2Q7ky
AdysYcgRQtqF9Lw6l+QU0iFYu5QqKKhYLXCgGDXSrLre9F1GinqPpauyIkwdwOY6gPjovWEY0a1w
1uUkD0ZOWFtIDM9lqIbyophpdHEYOGsrQs77Wak2gq7TNvRapKbjUO0Th3ko7hlnJ4BJ+oOpeYSu
Nj9uenK+fOQaAO6teTW5UbNcKUS3K/P83Vw+CwlB9H5XVsWOROD2JrJycqVZWTBBEeg7ouSLM5kf
+DjM18G0e1IapHiq431Y8W5I15EM1bL5+42Sh42ysnJ35fAZ2EdRlRArWy3pzyk8vLlsjpAqw9nK
LujCe2ttGgUHxcryk3T67MVCEFHZituIBroXK9ahssbwHkHGSWvB6mrKYG0hLU2XaQHRSzlPa7cn
c9md1X3o1HDW3WlcKalZbMFM1WvplJIebmic0yTfa3kvaW4OH57CZsysEvC5i8IC8ci9ZkTMHRMz
PJQRZiSgO5spwd+T9gShaWYUP8B8Z5i0uB0K0YYPyG6+qGnifLGiAmhwRHTx4JHrt6SamO7gnnTI
n+t6Im5tEupb1Xnl17YxSW93xEsWDv0mtHFKZpax0lF48AYTfJHnCqagf99UZNAdk8pSadQn9saK
jPfZNqsHczKNvWaQwlUSKhLgaHWPfaw4HNT6/aQhhy1jB4Utzp4d683IT9tE7v5mt/z7tJYAUtUB
w6CzX/5Ne0EKle12PalMAqnWRTT6jpdUXauwJ924ZDDSHw3IfSv+LcmpHvYBoDwFca6ADDR5rpPk
jVDUflUP3kPZ6m8qfvC/WQdf1QM/9249FsJw8mzDoCfzq1xuBpwSOsjPVqySafAr2cW2Cg62EGE2
e7dPk5mI4wiLa2dz1A9HXScGEhGNZ03tDRC8jaRdsDIG9vIzBtyNoJe7TjOS82LSgwA5inxdaffR
FBCZosKiZ9Gf5yXxR/Fk8klJvsJAg61gjD4wyXijduZX1wvBtA5LH79OGGPoOkLvEe5HZp9EqmHI
8fBu146gUV/JFcrveTfjgKDJEJcBXJskcG08XrLVA4wGcqNVgR4zAHNE8SK8jNmxxREIdBtu1sZu
609aOL1nlVR3SAWMgxnCNB9lAcV2BHKAUe3hr48M/fcFPI/Q5oRr2IjqWMP/3AIrtblzuWrk7Mug
wIVO9gbVNsYZGK0LRgSW0aDiN+rnfigqTgxze+Ez5wXCKJgSZVn0kk+e5m83jZ2gj4Zbuxe2cAIV
GORt7slPmolJ1oo0surxl4lLn9XiUmW18zfiFPu32a1LIwjzNW52mxap+csIUCsy+O6pU6yqSTMf
Sd+cjW+xZ+UPiUFslVPE6bmKldu+fGfZmZ6uN7rGNpo4cW1nj+5wW3ff0qnAhdRa52nSyE/CExrS
qm+kle29UV87S14SmB+sb/gVnDJW15nREZU0g2wG6Xp1EEW69kqMmvpIn5ntBFbjL7K/FS6nES0j
E2mGLv+Q5CS60PlDGZF133CCjNt2qLRNJYV+yVvidwz1O1vCqF0W1CNX99yJ40dIp0FZyoc2T0+d
MpQHocfTE8HfG1wvzqd8TF8VS7mN22h4vHryhvAbWZft3/RaNM36devnqpgOHMcEaonO+bdZixuZ
kUIU4kprNnCvHWMp71oxLG7mws1SebOV5nZQtqq5nZStzINZ2RoEkXZkIi7lsHFIdzmkfhQNm9kN
0nQHMylPd3h5KR2JZrOj20hgt2ix9OwMZ+fOaK93drJ3nF3Eas/ZhclecXaUcHdxuk/cHRf0aZ25
rCp2hburiHNW6dLuenXH+pBPGOW0EFZ3XrvDK6S0O8cL+mzneYFyLV0PRBgMw1L4nvprDSKgvHmr
21vU0lTbbYFYyWjbMcgF/LYZakle6KR6kFC7TyJK89PcVutyCOprFWVAwcuu+Vv2tr3e2tBS522V
9pMvYotoWddsv8qdQ2Tc33zkrd+uBigzIVbYXBLofGvmL1Ss0oikEkkP6GR9NtWzAeZQXcqpz4hj
vPocqossBmRYpJ1RxqTXqga/bbc5sLKG3PNz1ZxrRDDZAVGbOHfNeWjOEj2MOE/NIoxRYKKLszBP
fX9KEHvi+e1Pkq+zpTJAkixGiICSR5hjsvpRagW054gUkEqGRQpIyfzwXQ3IMsVmvnEVBI7M57I9
QkCNlPRFENjmS/X5DkGgEi5qwG6E4BVUDqG3QeFw4t2p8S6rd+60s6fdbC01iv1UMZLc69NevZZX
Hxxr73BbH6z6ULm4Y1GCHlLUeNdK+iPF4CJDX3BSuuMQnbroZFdLNdEJImA1n4prue4J3pC9LDOW
mvKz7p4GdDn5ucvPTX6uEeXk53I8F/k5HTcxSTDjOR7PWU66xFmg5SNYcji7w1nJzh6rY2DBfBhi
89SyHDmV2fjoGidN4Ng4Nf0pMpfbjhR6vs6W0hwe9slwjqM8WrzS8og7C9Ho8KcSEhkkhR4SMSQy
SMKL0UNG4R4l5Hcx5Mj2i+y0P8WQ859KyP8UQ/5bCdmOgZH9EEOihMzhUV2VkCmd1frfSsjvYkiU
kBpReNUPMaT9v4khm/mAZxklJKWQSGIsekiUkKijkqseEmlUHf0khpxRTbkn61rxDOLtrLknqudl
l4H6peVV5yWHsJRfzeO6wM3515+xK6Xop8UMHzGHzqJHnxHB66/gOTDneQcTrlrVuUiJEnL0hyL3
hC+myjkS4ZJcUF/XmzYVFeeeiYRFHdNyv4S8A78yb5CCGwREVgQZGfTyyE+bYD1N2U3hISSAdBJt
6ZBaHHFltm0t27uRgjysrowa7C6ckSOPfGtcz+bRUSYEFWRcnj067lUaIoSbo2GrKkCB1KEs13au
iKfZ8SAS4gX9m3UdE7XfLhSkCiz8MkLBMfC4y8//o9mKQLGpk64l6GRYfy/JXMZeF9FmZovyErF/
aDbhtFGaTYuVXqJpXspJt961aCKPsMwl+4BtaG4ZFTrKlrYVFcIEIBqwoFcTxEVQ9AFsMUpqQcME
QAv0ayVeMPVBhpVQCwovcLnYXKvxAqsPIjbTXgDKKtWDXA/Y6y76+Y1b4HcJABxQURkIEbCmS0SA
/ToTQW1vZ879EBHmbdwthZZfu1YdbdkBROomw3LMPEDdlHh7rxUyH3ahIS6VE0/YLsWegSJz21Lo
grFzWm4BbVPEulKlt4FNDXtqSLYdRdOS9NlqWyXbR5ABpM8ZbJL0reZtZQq0KxjToE+DqQmGa3UN
HZKgaYJRLtXLoL3e4t3QrCBpgtkKchlMVpDK5Yv4z4ok5g6C2wKjXkqrA5kEcx2A86AAFQ/ulupc
wta2UtuOTOP7bVlujX5riKXgZ9XOhkq0jaCqTdhvlHKp5JmE2M5DCLdUQxZxtyZQG2JDW6+1Yc3Y
nZrtpSCOU2GzSQD/EfsrN0SmUUO4ma7VNRAkt6A3pmbrmVvSQBRzK6yl8NJEEdPbQBRBHAUJB8u1
6j4oigBwQn+tpgjwH46szbVA9oGnBVMRKFowcxjogdkH5Ia615I6Q1PfKQLKu5ZCRjf/BUfItQob
+d22sknC2yI7vyTRdmSFkG+TbktfqYJ2aW9ie5NylPRLxdfCCOS4a24VxvFIwNgOS6KHl5qGtaku
lREvbq8biJPXIt8rbjaxsVHGDUkTmbfpky3VJgyvl6rHraKTebn19K3ubR19q3rbiYPE2w4cJxwS
TdBzbHC0kLHG6SEAkk/6EGfKsglMK2jkj6pkQIFaGq0g4/DhwJFLiWspbKvqwJsCnUzxOlCZBiaB
rIOBYyTBYh70LgEcW860LsY6d2v3GM22RQmJkdSTpVSxhY9JKf0GuUVUbTz23RwmyVLErCD/ppR2
KVoFf3PG/k1CiKAdI5zpcJIy2EL8oqxIZD4pjcTFBxL24AAZOVUiImddnQhLsNd2V6en690x4/Hv
XyElnVofv8v9rJf9ym1Z0Vtj9FS3dXgedPIjM1JlX8zFhN7ZMaMESzFXQnEQl7hFs594q6XhQBjN
5H3SmMd5isTlmmpliT6iu7EuYDEd2kjQXG4717ds5dVN9f6295LiwcgWmvv8d6P13wEyruYs8GwG
e0x2WCX+fML2mjDKEsUhx1sXMQB5jUusEY6Bbdmf4uW76106rEsoU1RqHoQ4DsOhNA9uvhTxtbG+
H5Zo4L3T7e1sKcfbFf0u0ncMYlIYfdZSDsnDYu8wwa/2lb3fGqzEYtLml3Lngz0fZvdA+3nMjlSf
HYf+qBpLedGprk9OdCrrpXrvlNen1lsqK87xdE6KcwtJudpG0zkcz4q9VJpd4mtFtLWGS5he3LQR
hJs7CuyxSQcJS3NnDetOqY5hdIzEUpl56IfDOByc/ODlbLn2PZ5k+KTx2sj2brdnf2h7xGUsVcI+
qZeij+NaS9k8PbFXpqVKe6/Fh9ze50worjVlR0K3B56gexj7o8bipqf1tlSFd7imtXsy55NaHxJg
Pae8AORzosR0puLirCw5tX+zS/hfBBYuHDPISVyxmVj9hsXWZDGGVUb6PD0uVIiDkrJIyc0bEY7K
eigr42FqlRJzK3QFlkBPNrrp2Y3n2xAk531JhIgREWye6VUb0DnsQFDC5Rwh7W8mnKU3faQfCstp
H+lfdo+twqnLaLuLPRecsWIExVhJd6Uzl89unW2T3vzomviptL3oETZjQ/bI0isKO9om8UeZD8OX
Ar2itCF3TFikFjgDvd2o1r6kWbu3TE5q3ajXtxUQvtU8NAo+njr3Y2Uq1qllNo98TG3W3eNT6XSf
CJBgvKbTI6b1ic9R1DZwNqO7zFZRreJitj67YXkRxhPoDG9J9OwPdRbd6e7oBI7OnrAvDOtW5sq4
brT4OS0a54yHEul1g8O3UtBbOOVRQm/A3DCqT43QD6C/bfIBc6BMssTYVwn7TVdwC0XSuJHqoB17
oU6315ukJqiwotO1cc2QQIsU9GDfFEchpfrQ1tozr894kEPOwDO20NK32gn1xMNkSxVqRAs21nZN
X+PUhZyuWaS0fX4wRkAWUR83D823QQL/dcEA3V5vFBmFB2OVjPW86kNzPtIgM58r+8gK2Hwpu7A6
SGtyEXZG8RsjnWe1yrNLJ6YbkJwVp9RR3ei0REiBhyKhDs2dS8vxLgrpoIVpDZBEhL1YcZXUyXzS
x7K45KFd4uDAyliZpf1C/+pDU4zifSrlgdCeCEyzdfZcXBV/fTH4X3bItF4WhqsKPk7HPvjzGbBz
BsXOrZbYhEjqd3GHTiacMZa7ADxfClV7n2e4XpWSWBiNFPUhYfGYgUHeEG6h4I/wgtgVEcCyO0rL
UWUSgj7QSDn+z023fItJmqk9zvfACOOHrNScNy3FFFwqpFh3Y+/dMQ75GCv3HFmfvOwplE9O9pRE
z+Jadfds2ACrl2pHorODvHxJyxc1eZXJq6G9DNNrd61meuVqlnGSHNvy4gxl89Ba3u1fv25Azn9b
67PMR/KJ5xkgItTtn1+4sSYu15LYLgdVuWlsMWylOtvBYGnjqwu7lUxs+MrpoMEYnTIADQ49UG04
9MltU7nweBoixDWz3EBShkrWafCCJBB3EYsvhttGt1US6asIkdlN2zukOBYwnhsVhqJlOSdbN6ZX
azRsqDu6X9W8HsJBK054ZHcfOcqbBzqGFQc710TPO8JVrY8Ql+xqtmGbKoQnpVp7Me2Oy5RRsa4s
G2Nnhbl23+Thw9wlxnOvy12uFOq75n5xVQdMsTtLMq656cpanvLMdshW1/N9opHXJdP4E3pi8cmL
7ro4z9hhkeOtp8nKnprixusRQxe9pa4GuwdTYdnjWY2n/MSUfWXq+QfRntNjm8d1YKVcGpkXlTvT
VaJbjc+hD2URXZiJRRu87NHoq/m9NMu3oYM4SVu/Y5Un6LT1bRs0i7d4LYZq1SvoVVdJVhDvBg++
r+SbHY8l5gUaaROqboS01zXI9cbW9MRPRzSSf3eo/HqkgHHAPIbXhrkE6ZNLe/E/doX88b4avaZf
mfZU72SoPJnD+E3MQDAJte/PKCJKIvaC1LPHVdUjzPjrB/A7/YCRCGs9HgIHK9e6X7alETmTrQbm
YWXEId6EyDp0To1xsGtDQBxYDgqLZn5SsSytOXO5zriOe/bIEJHq9ahH64EwbTQm7sbtX/MOn2OG
2sRkmT1G73Axc7iYsrrv53z314/8t/YdD5pTksPyDMWV86vKTaDIHDSc/ysWqUjVbCBCcR76vata
bLGNr6gV5FnpMVZf/9//8z793+ijvP3evmj/9d98/15Wsokj0f3y7b8eS8yI+X8v/+bfv/Pzv/jX
OX5vyrb81v3lbwUf5eVz/tH++ks//WX+9x+Pbv25+/zTN5uiizt5139AiPxo+6y7Pgqex/Kb/78/
/K+P6195lNXHP/94B4HdLX8tAhj7x48fLZFt8Ab+4w1a/v6PHy5P4J9/PHw0X+LPv/2Dj89tx781
/oFLUoVSYZGAx3iFN3P8WH6iuf9YDrrlJ47DuGLxQxdl04l//mHa/2CUgXjeNfGc69fYgrbsrz/S
/7HQ/FUGZHA1TUJL/vjzif/0Bv7PG/pfZJvflvC62n/+sVivf/kY8hBY4bu0ZzwAV78hOvuuL2ZI
1WAJPLgvHPVmT0g27t9j45bE1mbi2DsInXTElOuqOxhNMqCWLIIB2jYSUkXSAicvIddJLsknUker
5mskSRhRoQD7iwXfH1DfowOuaWzbz65EgjwnUbEDr3yTjogjGwK5U0XfeCeIFEGtD2jCq13RMZvX
PSNd1w2cLqWxH7wkwypTZLsiD8fV3M3Kqu0aXETMKkX6Nk/LNGKO2Li4EzFx4YfVJZ9YahCsE+a7
3GnGtatNJcw895zDjtgxpQnUbLqEE/ihRpNfx54paF2BOZnU5t7LnZyJcziv9BA07Di5vjKkj1mh
gsuNMFUpY1Wti7lYTUmoY20NfdsmOcO1Ks0vYudoAtdalTtQdObWUc2esaqdkWuPWAholMCgnxPF
TgOA4Ikdx88mRXYUL2thK9fQXRQfZYXmQ2HKIfWYLHMbVqRbiLfQohES9zYr2X6a1n2VaatiNMZV
amIRX6Cbkb0IbaUSb8K5/mhwgQSa1++QQmWBWhzsFvNllTx705MSa5c2So6eHL+m/KJfZ+lnVAnL
VcV+y9B4+qU5kQeSZocZAza+Gv0buUMo+PJuAysSkKVJaE8DXyXiDQI6iaJ+Nt5G5WG0XCCbZhv7
ZoXyQrNDNkMeJLMORZ6HKis3yi81sD+/OQnUgyuTKbwvvFbjj6PNdRqMUUvwfDyUG51kdkw6dVc8
dD3qD6PltGfHpKpN4bkfIYhm/TaySFcdvoWaussG8dQPZsYqMdkbTgQUMl0XQ9GuNCRMePbmz4T4
+FJ4LBbClHb38CD18YKgJEebkfFs6HZZ82uSDB1RngRSDIV2GeNvkGpPqmK+KZ3ydTSQVEfZhkMZ
AWQ5kv9HzBzLeONpn1ogSbnQiFWVN7VftzjjDEy3invuQP/7C2nQ4+Xre5IoavuzUs5P0gS4P7Uu
nhYgPJ2nXHAWnOwiuiss9wJ8+sUaBe+vnt8w2F61o/kgGmT7aF3xsofDvi6Gb8TN7ieg7G4Fhfv6
lM28v2eh5JfaEIAcudiG8wC6dt/p3zpo2nYqb4rM+hRNILQGtJbKZ5twZfIoSaC0xLMtRiIPD1Yf
+ZHV3tMFeG+ikM5rtwMqejYr0mLFJxPbGS/eURb1fYfupB9OeUgCcT6z0woLxHytap+bWHuMbHuf
hj2incgGIp/pL3UT3fNWr/RXx66+6Ana7cxF72p0yrvhxi9RywQaMXTT0vxnqq8O4ZuLctZXupag
VqKd42HdtfMaXp1AZDN+Rva47xi9ws/Yk7kzoK1DIdV8Vgbt3TKH17HjiA0dePKckjzLvq1Kfe8p
M4DyyPC17mBHHIwGPm6RK3fNiBzCSWnfq+lTohVceZXSFxlIbV0glCz16RXIJDOhWfiZ3qOdm9Iv
O/azNkdq9xIn2bPnojlO8R/a0zIPNB+geId+2w+JHwtIIuNdo6GlMnT0Y5On7xtLJ7SDw3Alpum5
MeVlUIvCZ4v1ZMu68rPY+DLRHs/ahPm6SB9rO+t8u0y+zmIN8fW9z6u9YppnL09Z9M8JL4F7GxNC
i4mIXxSC9cnI38GQ4qVuyiJCQ97kPBZl8RyDr/anabwx4c6uO63l5betYWU57puBSNd32gQosLtj
HUUTOWm3ThmdYzM/tHp8HFWeVGZl8JU74xzW6R2xfPu2778aTWlAATVJdZdGvIgXa7Q9IWhW+sGt
qhwjD6upoZFT52ZfYls0a23ETanWid81zt3kfomWOzNPf4H38BLqxrOc2g65YARXF67y1FknR6mC
fnkMLm10R+Fj26EElZ12N7j10YoweHJGNfx40fc5i/HSXqtW9KYlV2SkD+AyRJeZOf6UG3RlzQax
8bucISPl9cjKjyUg4KznobIqenroHY1UEas2qZ/l7PR8giee6YA8Vf9Um8pbMz97yjnLpq8hznsz
pWXbEwE9a4waQY57hf05zllehm2Nenl+IaGlX2dzec6HZEOaySoGNumm8vNo4m81hXmHPNfXJzbH
ZI1x0inTDsCy9yxgX20nWg1rI1xbbXQkwvTRklaE2q/4iv/R88OyT3yHieE4upyZO5vZHBumaCrY
URsstfuCC64LS2VWR90fEpKaZ+9l6IxvOXlc7VjaqyJUpT/nWemXd3WPCaGyjafBkjcgVyzgVeng
21BywkR5GuxO+rYHX3wkXVxWJLx0sY4zXOt8pHTMOsiTrTvwRi0ypXUZfXWVvVaBdkLb0K17WUDb
Az2v2wVAc65tBlP6zGrbVdr3SJU4Qej59MmZw72ehGvRDimnbwVS5wDCPcM0hQNiD8+Kbrw23SYF
b4vaCWvVwKp2hvrQ20C33KR+idsK6b/nvCGPftAGREdhTJ4ygS6I2F3fbQ7k1LOFSqKWpANO9WOG
h0BmQQ4OG3w23gcCR3PfjNyjCikFQswMjTcuVg7yX3JqetXXBl2s+yxw0Z34IVfOlRlple/Np5bN
Eqc34sbxmlsThpkhFn41YjAWILV0+zLkCpjESf/mYKlTnep5KkkxjNCyAUM/KbpzXyiWudbj98xt
xIpo3O2UzNo26nKEGUr4RYV9tuJP001nZeAUpbtj+5NwAe19mSYkKzc18mO840zt7kkRYM0he+mj
dj2qZTithKd9LidvU0dyJ6qZVQHmMl8kyxUzfCQNqvLNpntWJkgqkg7cqkwmz6+ZCStq4XDG0Y2V
kacRonSVq2lfIjREzpX0ZG5H6lZRjRfWQwT51EyLiiE7aNrAmq+ZnJU70weo8cu7nHK54rFzK9Fq
kcDtzx7XcW9Za06GyaQcy0xs+l5WND64mfciKmbQAH6o0YGUWfhutuEHl/39hM+5R6nop3Mmt/HQ
Xuo5P3AU+zgUduaEPbqBmOQ3NfRYPXSAbzeNckwYvui1auzUhgBVfEbrsOMk5nLhbgbvUjE2bFX5
RVi8+QQQLP9bN4174nKhO8ph74bavcyqrWsg2EdfSkdjBlaQhMdmztp1TVyrn2bNQzf3RKdlzSsg
eScT31KUWeCJn6Yof4+EdeMkaLK86dFaDi4AOu1KWuLN0cj4dIytMlUxpzH6bJ69r3A0YAG0viax
tym76rZF1LsyMKwnlacQccCCNeFt0dQk2+WGvZepOq0KRS4GjIyzPFb9wsgwwBb2uye0JxETelJZ
nzjyYetZmOnsqrqr3eyxyolQHeO49BlEn7ss/6wWTeeXTqGA4AlXQ4k3spCcs0Q8PNZRessGisOv
Zt6Ruk+kMb43lvBYwDebgavpIcGE3ubJfBbx+LlSeczN2F28FjZ9PhFQrafK41TPEIIkaZKz1CDu
DKZfWPm3JKzOnZPR9LFI2AMNjfuo2SUsDLVe1r6Sdm9OyOmSiy/p6/QevQaJX7Zk5ZKjQbRpZI3+
nBAk2kjN9EN15JyLjG5TRM52KOAUkFep+0WLkl9U0ODNpAXnAgJaMmgi1VVdCVo4fmYD922n8j0h
YPfYo2NpvsowddeqZAHQgRcieIn4kMrJt2NdFDvEYANY+wxwQBmm5Jkb4UodzSQoI2SNiHfuvER1
uYaksHaTptjJ6DWpgNm7RoQOW+HE0Y549drFh89COyD69TFkHY+Cp1VWRMoerXRRQoCX9RMQVo1W
onGbSAsj5hXEZbycZlkyC3MtJ9rxpLON3F18TBpmtNE4Tx12WEWo79ZUAKClA8LJ2blnD6pswvyk
lui8ALN/LfA2gl7c9rayUxIvP7mOyV4x1eVqNkhi1a3+mxZbLG3Ia/X1clrZ6OGf6fqMLdlejU3A
kIfwkrknMC+8SOlewSQLO07yvVIuT9C3Yq3nSo9/IjF44YoSABNwrsSzV0NefXRWe0jloKBNka+o
v81VZijBIOeZ/eoMMBTMiWyYRWlF0fuJCdEf0vDSC6+RomG6DVdVAo4B+OKKbCny7RIV47X1qiIc
3FhF8aCk4q1qRk56mWABMiYYYbTHWU1AVGH/oOvGss7BIGjEXMjwirt9Gwy6Jg46urO4SRejVnmJ
xNiuknv4/+UDUtQ720zbg6MWI/FKWF1Hz4CkDrpah8tqKeWtSnSd70wduDpzIwvY8XXXJGsa2yRm
xPq6ouexSvSS4yshRmfKQvY9olqHJcokx4F+xSFtA6WeXtWWYYctTWebRz0XlGX3oYUAWwrO7Sy+
3a2W9ThcI8R4wkhYZWrHJFfaVVmqzmF0zZumLx/CiQRJpySIR5cPhNBmzH4NPtyasrHtnsAtJ4Lx
XMeOn0315z7q7aAblHvaEAn6M/avMywozUpOtfDY6oX/j6Tz2G5cSYLoF+EceLMFQSuKohEps6kj
1/AeBff1c/FmNW9arRZFokxmRtz4R/63cyin4RG5wAOsil6E6vBgDgRM+pqHMMMcwH/mJv9ulIMh
zVz2ZKV19jKswfJylSCc62DzdJEG1JSc20GZcwp6dP7ZpkLWPRuTrcfZKksNjYRuC1Bhe4+8Tzeq
xHKJWEgtFEqoywCF1Oqg+DlLbdV3M6LxWQ9qobAwTRdrRKSepz69iszacMdHG6xtmjp2t1puVP6o
ZAqZNJULvZKBZIJombgilABGdmgEQ/chHANhKqpfjcazy7TUSdldMGi8LmGJK7Wxq5Wrlf8mSehD
r3vkNzXKxiQWzZcWARvQjXYlxzJIkd5e1xGUan1TxVZDqhT3lil20QhlbM+yZtpoR4DqU5fN3QtX
tdNMvkbxQ00rfRGyJQln+i1mh7WgADnsJiXI+ph4cLUBQjOWoAjdqt8UjBxyh8oSVP60Lh2NRkJ/
x9A0BnWecfPMw7UTJeYq5XU5GjUTntKnlJJ6ZdFdXm1KwyzJuTKJz3Hs92Y0twXfi52EIz1qjBWn
5ao3eGegpPfEDpGT61Soo5Te2cW0DBJvMn3VKw9Kx6XTHIvLmGp/zE7SoJpQVVGapiIDRwk11s9C
Q+cUap5aYZzxW/eNg4S5+qfWLI+8KCfYN11gxkDY6CZtZjshd9CzP7KigCxkHfL6YXv9u92L/KnJ
SBx0rfKUVGO2K3usMVmll6tK8aDnRl9cy8pCjH7KpB13p/hJLH1bZcNdmAZ3bKJOglBGZ7KJX/9r
SnSD6mew+9f1Eg7TMaEsyFMZpYGjHsp94tzdPInW2Yz5Kc9GsqQcfmSsudiH+SDsSj8wo7joTfnn
wAQkAZqtloxOi46+1fchoqqU+XmDdoX41yo1SX90aQ843U7v2ocBun5lZPiz7AHIdvpHfKFC2QF+
o1GdHWAEmhTRTK6OF36pyBhFMq6qt85bNFGhd9fS7meCobCaWf9MXvtNE7WfrXQB2AwhJGXofTRh
1BIYgVLGPGTonSwbOQupjcREXDh7WfKaYMiSU6BqP+qUfbvM11BhqL+pF61NHGC+xyWePW3Y1hpr
upFpGjQlKgK2r7mlcEFEtzIVvsuxLI6ChL1KlsWH9Kxtn1tpkCNsXxEDu0yDgsHWr26J6h3LjJFe
utl845LurIaw+R2S5q5lU+uXenzHa9cYxJrR5PyL8+7d4U7ok0ZHCVPfImm/5Gryr9PV7yFNfWv5
yXFU/OhTRMplBhrLAB1KMJQ/p8OT0Vk/ZqhzU0IkPhlXGYfMa7jKJ4XYlfCdqnIxiaIWoStkwhZo
b66RvKmNG/r//T0mbN+Nqb2r7O+ATdxNoRrsaBKkSwIBdBy4xOgKA/nMNXcENEBdVDK6sVmRr42k
claZuafdScRv5/lGlJaruF+82QmPwwibqjWDKpL6EQQiea3BTPjISoQcrM6wwcRdcl/0JEcnOoAa
f1G3LecOphQ8Vig/i4A50zZdOH/Ek0u1AP7KKd9qQYBJaPZsnsMl1YGxOCpSoLm+JVn4rXb2JxF5
L0Od+lWL3cpa/K0q+51CteePCXJpMuGWBisxDO2PWuisrj5EimWlPzGlxRS6N1y3N68kjqjvqXcV
Nw6ESldulFYT6D05t+rsPrngioT+07ftZ51yjjazk/qRoILPZHzQcP/5RFlwjbPCg25D1Zrkd2vT
Ohz1CmBXjSXDMY4NHZawNXK/4ej3e97demj2VR6ekIqToOvPwxzQ5t9Uy9ctRf0WotlgpHqtumoH
ImDr1g7CAWKSfA0xVdknOMe8OeAWFHPnNv+BCWstznpv6Hiv9YQxWH7HJH9HWmqtyOjkD+L2XaGx
D32gxbgzlOQSJx/O9DV3w7sk34zhQKDmVunHMaxbws38IbJfSzVRg94Fw0iGCU93R78s5Og01U2c
EjNklA2rPPL+ZWX+VbfIgWlXiLnkhIr4MCZDBkRufNcRhixdYwvu9R3uSQMzBNGZGpRKQLc7MdQU
p51eEYtWXLJifMeaBVWcrYBZ1UulLeIgA/gx+X0HK/UOswHMxPLIoKLI/+jMcEMGVwmoGEOfwV15
UpzaD9XqpWu6ZwxiBpl5x7TD5F5wvK+cvFv1qWn5ipGCw4yPLmfWhvyr38mLH7LlxeLkcVYNZ9tS
wkd7q1QFjWn8Olr7pMjegD+DNhSiwWoskb8pCguuG83zDE51QxOGXiONi6pnWlB33ZeS2ReANSRZ
CQOqG2pWmMOFPxXyNxlpGlU2c9OuSeNVWamfSBjuTillkDct0DeYx4tf0WAizp3DjV8yIJ7DkD6r
Au5c3LvNuknHkyEmsWqF9pq7y1WvFBekE9ZqFnLJF7FW5cz8pH2z1fA6pvRZ9FoDmFb5rAANlEtR
rsqBjNOhJ1vD5Q5FtbBVrSbamAmYLgUVDMHL3IxOqoOrTsRJveGBCsbZnVeZNr3ZsYZIpsC/JlLQ
nLEkB8TiDG4d86WSFvbPJbmmT6K3rMqDTJhfmQcw2WTDWnEN/ui09Cs0IIaNs3LvrMXVYnSgMVzH
4LUP3OEiIMZj8bGwm+Dcc1+2LfBzLWq3okj37JwP2hU1zKXDLK1oFSZoklJCTypHBayhLdrCMuZ2
asU3sDnfEzirlVVjqy+B+NDfUdiU5qL17caCk2d4u862/nANZtRu8Gj1nFrRjZyVrk8Ewo/Qsqqe
q3Nbj3RBohJjIpVMQSAjdIox3/Rh/VARKgRpy3svRD0/2cpvXIfbQi+4l3Z0AfSkCAx3sAPPzXBs
d98xk7WaoRamNMrwqIAskJcNc20o5L06vU2p3WyyrvUjCzyCmRWMUoAIZh6VpKVVB51AkSCtP+JY
YhMYgK6IHEw/YxKb3k5An3WREJS/Qvlq0nO8qfsaEoSZov9PjHvm6IEMBWzEwsTbbse637gQ/Yzn
1v0vrk38zrNzIjGw30fpW1fXYPXikU63R2llNAZbdnQs6NJTXqqxryuh4ztQ5vDyab4l65H9QyP0
BOW0pCtZxFG5klX6ClHhLJThPuCZSzt1mbGhgaA3g4LK7ijck3Fj5dsUjMCBfWWcuhUcFJiEslsb
iKR8q05+hBX5qvgAq/SuNtHdsBa+fGP8G0X3rQmVqHKoKWRGCT8K2fFVl3MmghKzUmvvaJJuy5HW
v5lcdbk6EABX80spy+NtNQyhWtFxL6G4spEfQWinVZJ0zh4VBGJOeoQwMcZVncUbrZUX12CSJSan
wKZbMhSt8EvD2xy5iLcaBYSbWOQ4iEMRa0jmmsqfSfs8wGLfRNJDvt38eNWEEAYsjFKRCDondGMT
Xd26phcHpTXsERR0vk54EFvzP71KlUAVnxgAw1Wr02tFZvbH/U2rOgsKQ6StwrD9mitUJGMuX9M6
+ktnKENp8eE5OenRYY+m16S7MroQ8PJcHFN5meTwUWFM2E3N5BzGud/FIQi1KtI0JGhfMBJWbmT2
T8ngHBPEXGkhQ8qWlDfK7pQtQVOMOL34EONiZKKZI8NR8nFDobguzT4NWvegGR1+C+eGa6Ng027I
2fKLgSAkbuV1UHGZmtLc8KsJq+k4fTSOObFtpi3DTY/zVtefTDG8pnP05wEqp3BpuVZXLLoGJYmP
afk7MZl7tIP6xok4oKTmh6PQOudVA+VjNnezknwJTrWNkPm/2aCzrc8aDR2ACbTsQtL6jBqa7NSc
nCn6kS2lcNnzU3rLuzg2sZCYuTkxkfvIGkI8VfLMkf5SCe9YFYTEdVTCdCv0ifa4fvXATvhjbdmB
TFU/an9sxXttJGnrPUg4QrqPOmMuOw23ffisqHj7JbNcPKrAdWf7EdaKRsI152brqes5dNChWEDm
hMGTZXGxrVucETJVupVud/QAkcRruvsp9PStln18qqrmkUTqzkY4ALPBNXxuGh8E6vyZJWcIdy9O
Ys43hxZ2NuRDMHH8UpFhcZqjF+nk9oGzcVtEVGEyV0OfnlWvq3TYVdJfs2Jpd5rrziDTzUsTknfa
ZifclKLOqMJ16M4shDr7zV33UwZqVdA6BMFp5bNxNAzeKCvFJZ5k/WeJ6QWIfdSZ5Z8GVqkeQxrL
8POMCyqhgSepb47UqX4nEYoSk3eVYfRdGoCwGUFsPMf8iQpjHwEsNr2NMIhI1hWN22m8TBhXbdq+
o6RmLTnZ3SjoZLV1n3yisObKr1r1ZpRmtlGT8MVOjUA3hXIa0xgPAUDQaul56SMYWHI8Y5SP1T6O
velaa/hdoWYgb65AYqrFk+qYQd6xfN1Z39S6SUswvZSEvlyS/YRXeVOq1tGap6tja/mWejWblzJM
/7bY8DdJRI8rnCrevIlKulW4twx2Ake2635jr2D1WEiBp8x+JgvIgduAL31qx6MZm4aPMrE+RH3Y
bXv0p6OYT6EqkZZnfRd4wqI/OTqCmLE2/HaLcQAVrnwMLoBUQngDy8JakTrJp80EsLaNVTwq0Tof
E+Y0fcZkfxom7osc6MnM+LNrj2FRuEd2Rr+30JNROuyRQpTBIukKskGHCOr5YRXycdt3DfiN17Tx
tVLg3gydn5W33JNRgH6RAT+EtdALmV6GIS6Y7rkPR+TzbkSoV5gptFMss1gljVHBfpS7DN0fLXfL
2BWj6lKG0o2V0lGeylG/pHE/+J7MRmZ4RcpbC78WnBQM3JEL/UDKATyK57ga1HM/SIu9M515j+Wd
Mh9eXns0LPI6y5LdfK6srerVfIasMGZYq3bGSaMz2cKDUXwRLYbpsQtsAex4lnaEzeKRufY+MxuJ
twqnTZLofjxwnLk5XWDQLPu0TB4FkT7oyCiLTKdJ/YEc9QCs/mdluyQp8V5n3SIQgXBDR6Z2ntMu
/rRRfDHirlZO39gA7OrPIk8a1iAXHQsxY5Zb+yaC6je7Q3IIE+upsiBsGJn9FqsYYBxjO86Rs++z
jsFHbg9ogycvmKVGDwI6nBGiXXYykgUpZ/CwttwDaIiFISAPrKkRKc/UCO2/lInZLEsQzsQaMvnN
75rX9nToO0r5ruCv56SXRB4fgjYi/tHrUfhGI9/JXwiKSJ1vjlsm5H+kD68e2CbV6tSL4sy+945M
ihPSZSBoA5Ct1fpQa9atavkojLn+5+g6qtvCwaM7fHXFBO+lRhTsIQYBdfVn8W8GglI70JRl0Ouo
eNiM7JFDPPRbW/vRa1ruNvJQs6kfKfdfBPrYguWs0tAB9BDzOBZWC8ho5jdqab+BqGt2TeO4fp3L
ZK1YmUsTleOsdx7k2XQrRSj3Uh0hEWsKkSsBaoGWLOAmC0rXy/aiO7TdaHADEcktd7Sjaisvdeb9
uVM+7XtvjhFQNO9xNvwIG+BGLPDMqrs+p2wRhANHNFtbOD3C7qCVtodKp2waNa3Yd4ONgXIqfdXV
4mBqGALXAGySUs7rEV6KDyQBhmFVXPoR4yi3wYF14rmALdoPx22xTZV6gtXu2eoI7+Ha9Ws9NDF0
B2EC4q8aKEbMdizOej8mIWWy2QwQS3KbcsrnpBNfkLbZKAZlJ71BBgVOdtgYv6mb/4sthcKjnm+l
Ymwya3wjjokROKvKykpG0mw3waCmvyHzLyWe/0Qbz3vJth30JtyV3DyXqm0+pcZwHkbGn7KzaLVm
83dEneqWNFrmsD3XQ8I5lGpNAOsx8Se3WRatYNFG6UonW5dhKIaqjHuXr5pzfOyN/EfUHcRHDfy3
3bhPDS0IUWhfedPNK0OWla++oeSa/ArLVl3tR0Jkg2VaKXGhs56XYWZ0EA1D9N08pJu5NpgNxxkt
pyG9ZtLYxS00YE7MU65y8OhFJ7aeuulrc6A9hmrF1bQvrkYM3+eJtsQOjifD14nZvuNEHw07YE0t
ytgWghCoU9wH0UpVBcTuxnvXyiroStjPfUJDs0UDM0+wnXvM69QkaajEtAxc7TgbI3yCqHmtS9KM
VGbkK31M4FhUg4lk+SoR1YXNGIxShQlmy/lZx+k5uoAFSnnqQxMJj31zSszwzcJMKzjwdO83a1Io
c/1uRu6+Ax8XjGK6yUL7Bxofv0Ty0hsMf8M6vmRNea9jEbHuqerjVD4P/cKxGJJnNTlySvY0dkdr
5aomDf8qflhRxcU1HdfM8pnxY4qTv1OCfg7MFBgnj4ypPDHKVaa0g097pmZ0oqUk7sRyGhnr6PVB
eajWUO6hhBwSKy0Z1ObTpqNATBrtz2kj+Nd6fSGeW+F2JGzqOFhoY3fIh6WVq3TG6j8MmUjAKlHw
AB8jnWPyCt4/qmOvFjWqoqLdEAnU+PGcg9Q2KSsWVVI0yeq5jtiVjfFmMqhMwh9bTz4rdQppmhYi
CEW7FyGNqF6K4hCnVIkjPCUdbNLVSgpwBNmf4RX5t5nPV6eQ6q9Vyj3Eyo+WM/qScZfk5jwUR0/x
x3BU110bnpkjAAql6uDRdShA26p6dLGxN1X3oec8vpNCSJRK9l4TTslXrWSXsaBgtyuwjxCDyk09
Wsaajh0z/fncZWeCg8MnWdffSNUCPXOtA2MIzrcp+otHax9rTnNa5GXC+BTp3PvlTDk1yv7Lrca3
wtHSPUvahVIzutvWTtWg7Mx7aE8UGxWdnXZm/caVq+7Zkd+svsKmm8hXLS3BHbF57wUrcBRt+hIz
oU862mvN1NB4mQWsOTprTg8/3kt1eodZQC9PfmlA42pmvS7uQlXWOOWj9skxlY41l2erXErlINq2
XtsD3HQSasz9CuE+rKu+OGe2XQa0m6YnIl0immvpV+v0HF6m+AUc90/q9WPZyRIYqJOqbTQDNtQQ
Zt9IACTJWYPD5YuG9iatQacO8+SHeWuskSIM0uU3heHiDrSwJ7X+ckomQLHqYvuiWJj0Zt7WMIDQ
OsmPNoVzN4mkIJHM3DaWha+0/Sl0vMG4QNvIlStGGD5tVNhdNBXI2BFPnl3jqu2/ECstM12meBLV
jt/m1TrXQJ0g1eGNyBgZz2xXIQGObU9ArELSZ1228JPyZs1Un32CeJbZhsZaukiUivyUVbW7bezi
2bCGu6lmO3SIPORYSFXM7CBnIvrozd3kEPCbfDLQ6YTXMqw/JuuFhHtzpZao7bhvHmVVHGvuYHNl
7PSKBrBXERgPhgTlCuq8o7TqYz2xZUcNNGMbotbQc5WLlfrodojDGhdyHEdbADYmRRFGJHxCA9eC
zhgpYwzT2tvAZdUBFc27rlkGBST3ILhlpw21FcngTNdriwqi6aGQKc21ThG8SNo7EGN0tmTnIsNu
lylkgA7qHu3WWm0XL5bYc7pMT+3ILahGsiQQC8WpCdijcimuHa5vE3KTpIx+e7lr5CVL0ueclqOi
ogUaU/eS8jHXIZ2RhHZHzWxDCDDEVfi6GGy5AqBAkfwryuT6eK2+EIISKmX+JFXXIBfFBJJMIYoT
BjmDvOtJfoYC8Lu8SGHnG9tJz1mlvRmmuE1u+DqhIuXA3VfRfCnD6DXqvHsPU8Kewn2pcjYU0Wtm
/vMmCSkluprxdB+16GFk4p631m1UfMcc3wDgnrJ4vGeFfRTdjXbDfpzTs9DcU4IzbUrxHbbaE83f
vRIylXCoJxp7F8n0TA7aNdR5oUOrBUb+1YhrU7VHl86C0lQvyhIqItJ3hdBXKGA48Rj75lhWhxeq
f/yN9NUqfHXpt55HHccG8w7FMJi0sP7impI1irjNmPIKw95KmGZ6PWdmVGY8+xFBPYn+Sko3TnY6
z8RBQDgGV8Tvyn1XR/5IA2hP5f/eKMllNOVt5lhaNgQGkrW2cox+U2XfSSY+OVP+2SmH7mDKhx2H
LwhEGDo4GCmzEhvQuEpDFivcnW2tzoexmp7bSblWaflU1MO6nvYWJAfwLCuJQm70wKVs7eZ7sJ6U
0HhXKnky65C8i2gNNxGd2gwYuVtFLiK/uD3qbMckmEK5JaDWDfGb5vCytXNmys/Eyw52E70R6vzw
gOX1o6TpN/7DzfTd2Npz21FJx8aNq3UzkxQ0wr7hO0OAgtDDrdL8sxalpmIdRzehMz2+Da5yVXDL
8buZgV13zCZxxabdU1iRT/fex+q5btMKapr9IdLoLaq6L2JhDXO4Ipj5yqn30gTVcZVe5495Lv6K
sgLFvhlDugKkSxi8KSzBtRtiOO+oN8ICWkH4gKi7npL+GlfeARgwmQrqdjazbb0oZ0LSY0BjiKq9
llq8hTJSd/J5rjBwdf3G8iZMwsOe8LoVwi0yFuq1aC8Ol6hudLhiNuhMCNOmk1kQjxkvY+kvtfRO
nIRr+BJ1hoGh0qOviWaAH2n2WrUkrTftjRH/uRQdnfT5ZhkkmGRk+Ez9LdH0c1srdzx/ZKAzBnbn
N9ea3lyKMIWPcRz7uzedvak+lZPxprEglwWIVu1FLhEieroBEnfVnemtSIvzaP//6x5iKXGQXX4c
9frDepFmePGK4lxMybVPhkebxqc+Lfe6J29UI6tBR4DjOsdGa2/o8a5RMd+zTlwmxhWteVImJlAI
fwtV3pUUeyVuYFs+q6F6VgsE8oBywtQ+ZmN8nSJe/NRD9LdPMZMsA4h+3yg3aUTXqPFOauZ+LNuI
29sMMzR/efUjKNgqvsdDdF12Eo/8c1j2Jgmw9vtQncMmfQwWKQMtNv5VO3b39t/sITKBesbS4B6c
DaepPLdaD11l7bZnq7hTxDxDywrgYB1Se5yR7NBygNEQT0e1YnKaJudRJtdagUM3IepLMPiG2jnS
5KmW7kdDz8yt2r1GiK/JCDI6Ky/ZvHE0I3DldF22ueWvMtt6ZQJ0N/r+XiMNyQbrGffItW7zM4Ob
q63GVxvFWNiHj6p5H+LhpNnsjF38xgT5LHvnlGXxI/HMZ7P+zYgNJmvg3DvTApv97xdr2+hqKOZd
K5n/Kqfl9XjL+wnZ2ORWVgy3NivI22bMNGTnobxlIjoayVcEkLabvFPUxg8jCQF7sUfzo0iuDBLb
XpfVaZ4T0kqNN2uUmGWV2/IBLP9+brTPxDHYRnhFSfSEDu1OnOpbHcfHkYNOdMk7pLbHaKM15tT7
jG37w7KG2/JEab37PDo/pKGcKZqvHa5tcwqv4HOxtOTcAvsrxT/FB6ojHr5YrfyEPrUj4J258qq6
/CwyspevZabY1c1XIwu0y/Fjiue3rJwvyy81m/GZ8q0F92BM84WR42si5Q2F7sd/h47qfOj6wBWW
wXD0QBp6ix3no46jq9WsLUOeJ1l+F814cHRxawZgW25Pgs6HR/dv8oa1qtSf0SzRJv8aSb/JvSwQ
SfS6vIQclrvbHXtNfCwrivfqpEntre+HV0AwSZ+cdG3CPX9pjf42NOa3ExdnblI3ZgNXa052Uqhk
kJbn/x4btb8vT29ojXsopquZDq5rKk9e1d3Q9LzPc39NFPUNSc1HaXF7dfJznZkfyDWAXFgbnkwO
iNQneOGul/k5Z4Eu5+Rg5tvFn5CyIqtkuIiuf5VdfLXCv54t2TTChwk201WxF/FtDD7/O16LNHyV
ancaGsBFJYxCmCVjnX6bRvrZvLlzcxEbkYh7k/+bRP/CRfdmjsolEu0pHvjplrwzPDwt4j4GW201
Ic8unh23v6l68i5ZcoppH5vpRXr9XWnGK+VuyaAtGv+7hiwv67+P0UMN2mJJMlCWoazl5/MFTzz+
e522Tjb7azirv1EdXmkgcM/7XH4Luyve2YEvpn3wXMJJBvayMHxNzPRdj9S3nIeiGW3U3vJOegOG
kflpQDJD+mHb3k1Hf2nYt+plwJhO3m101ac82iBw37kN3+FwxzJsVCPFRuXLTnnHBA5j0OZJW6os
QHTFd0fEo5bjz6R+sqmoGB6FDyO3NpIdNDSUazsWmxatWelA5GDXyVts0zPwYXtjKOpzbcq15YW7
pIiJPCM4hoo9sSTUC+UVYcU+x7fP+INIyxkEUbaKo5xbJRHunOyNB38saX8iWa3gem4HO3xoCqIp
RTNfhNWAiMwJ0lucLF15Hor3IdF+JZZ/RFFsi9XraBbfVjM+csP5awmkz7OXUfGuNvFrqo3b1+xf
E53dNnXJHnC3Zqn5HkMLLbxak+rbhUG8mbNz6uxdkukw1+N+cgdgHIlPxHmI4Bz/meZVOwiYzkjL
izggF3EROpat6EzQZHwDUiengDxDmFowIa+MxcTeYK4KTx7nrDgb5I2Vrn10Eu05LLvjlOwbBzLO
bL2oDPLGbBOdOSTiEw3UXSYgkdk2WYH9uqNR3alPsdr5IrIQqP5WQITVuL9m1hurPn4hdMrkPtyi
TXEX7AV0kS7sEUIP6wamjKpP+wixjEpbcrKp/aZHGMbHocxXdOpOi/xPuDqzefGqCQbIeo5aCu9i
FjT1HzNUrpdWAFaLiYe1U9XyUMcwytFbVCg8y3TcLO/zcqNElqgCGEHXfihxzei9x3YwHSzyFEPu
HK71nXjt1ZbxVSYwtbEuiLzaehZ7GoPwvnrJivTsIkLEH8YwZ0bVGfFKQkYJ6CTwPCMk6n9CniI9
YUeS/b3s+puhIItM2qDy2kXQrNP1SC5hxnbDj0vf80nJ+TDwcSnxthqn5z4qdrDVR/nifMQE2qUu
IQu0tkbb+zPb4mDRm7AtcEY00EoMSZ736xBe1DJDDxlAu1ud7axX/5LWPS7qys7ZJh6xj0hzgLJ0
Y7rKGFKi06CVIFYeKxE0w1pZXiV/XkvSNbLcr+EG69UY9P1F5umqc8Ydk+CVBq9meTEhPpFUvxfk
FXU0DnI0ugq1vpPTGQvhEqH+tzcQhzeGsPfxFNPCdg+GUuwijeAdmreidfeYpID5tpO+1h1z001Y
glI6MwCIg0bPAijhSb924yloxAQmqXgSYlm4pEeMxN9YosFNj0Gn35e5+oJB7DATLmnAX2wnWFPW
BAcw23daCXhjI1HvoTBdp7XOXBHZIVlxZMQ0kMHoIFVcSQf116UGh3aBZNPlLObk/jWQuKIU4DlF
6uoZa3e6uubz8g7wX8t9efkUcgB9ZtYE3TQHjPSuLgB1JW23jgd40RPrEjaKd4hna0NXIaYhGl97
YmaAXmyp+j+KaCnVIvJDzY9EXBOkTH1pHhypv40vwhnPKPs/BA1zqqyKvG2IS476ZLH053J6btrx
FS3Z0Q3zc4+6oCJvLq3esjrbJ0m7XZ6CTFWe2W8SLEI/g02rBvf8YTanCwJ5htSUPMtk1F6sI1Ow
PN8eV8609A7LgQc2+RBOENxGZ9+kNOwHhTRI4FI8hVFzdVMyCqhyoUpy8g36i9rGJ1K5Vkk9/ggV
FBs8I41XXbYrEywSaHQqdAvYlX3UKFfJTIHY5+O5fanFcGNgsuQIsAWqz1Y1IFI1SXVHzcruZODY
Wa6mpMUa1rzBbfw8kBaxfJkTPbASdw/0eq1hf8kddtM8BNWF0GswcRBSKPD/44VISmwcKPRN35lr
O9lVpvJMReInx0Gsc9IHUUWcRpuwzjpaN9W4EZO34wRaGyQG4pNaXEK4h9dZmwUKtLflj2febMUR
W5bmiVl6z2awSM7t6XvRVEwIGfEFb5eDcIzTy9TnZBqDnS/JpvOiJzKxlOhCR+AwmS9hj1iwRMLf
uicIxzuAEy9xYrzobkO+vAeq7lYxwTXCjRVucNCBPGeg3V4H8TJPVINWtSUabmvP9UdlhJeKYy9u
9ilUQQSedNAm6mB3D4h/2/CltnrWeVdtomEVm601xnPZNwHOqaBHGGokTdAqDay4fm3kNiiOiSRl
k+7WAEsv3bsqCtYxOia8Bd6AZ3ra2YNFwGX3qBI+OC54MRL5pZqjYgkSz7kx0n+L5/QgTZQi38tD
5dbeoUYQrVt7dyTpmnBVEzlKMtl/CThQleEccZZqUe200dj8Vx2a3S2klEkz472u1KcOQJuifQii
Xc2hWFcWfTz9OPGoFBSJLg5nq//KLTKBJROgJnvObLJ89mpqnC0dB7Jp7QzSTUzZb/jGnORUTGts
O47IFzXT3sk9gJfufnmbun/JKVPWisObp/seXsP/3nJ+VguKXjCUo7cYSMjmdH6XFzkpCIgTb0vH
wedZ+ZT8mZFG2xFLJQ3qjSCZs+i5BPC/SSzW+jBu3PIjM8TGLl0idMOLbhovLaRdN+ovsSKPNZ5D
OmQr9lYmCOYmNk3OuLsyo8SIpmCMyh0qGV8uljyp0kqoNsvG3Mt+F8U7akjek/rpv71a5UP31G1O
d68YrQ2t+bX8H3Nnshw3lqXpV5HVpjcJNebBrCvNyuEOd6dzFilS2sA4Yp5nvE6tetG7foN8sf7A
CEXQQbY8qilrizDLRaQUuI6LO57zn+/30dDmL70xhA2STdyddB+3YkZwG6wFQ9/WXrcxTRRKAcC3
VsS5yDiN0vgoktvrnDRcNKZbQ262EVdlivTZrnEocVUUwxaMRsQ2UkW5QO8MqXYakxpHq3hcBa3j
V+NjXZb8vYSITHAzjeSoCqYam7Mxj0+6XLjQLc5aKkJalCtV6R+PLYMObjW56w2KsYXk5Tu5upXh
WXV42KUTsMW/N7jXQR6IccjCaQmTFwf99JpI0nL60IWBdCNINoOWHsUXI2eSKL7ychwCNfVMFJQV
AqgjA7eGPGtPodvgcW1uykFcuwG1arAfYQPgdFieIe0+w3i5zLLzIEjxGkqOEq//kkdcenLwA4G1
LdV4i172OBEC/GBpCZHNSF1njLRC5DP0aFLl0dwMKSlTjtzmeFwP2XYYKfyucFeh49THWA6VNQqj
LMwLpCoiZVHnZZi2aPnda0UW0O3nSuXs3B6bGmXMSRAn3ARcNPX/f/Ehf0MyiAYX6r//4G+8AYOQ
eS2b6jUYZPr7v3FBFPWzTn5TtSTZkCxDhuPxOxdEgfDB8QBkCKZQFF9Zf3JBFO2zAa1DMRUJkj9Y
EP7ody4Iz9N0mayPytYAh0/W/itcEGmOcdIIR0/mWKKJ1pIWJ9j6KzjPIKUS8fIWMcQKU+uV72DL
i9+wHe4G+NkHUEBzkPhLY7oIbU6TJVk3ZiSgzNCHru6xnPC0i8RF+4wjTCAdwP0camTioLx+o06Q
PCwMZDsgbgg17TzDkxqN4wHa7fvNQGjh02oSXbjfjIoOu5FLmpFiUgStv9AgSha1fOBt3v1AkiUy
QiAoifo0sF6/jt5FbaGIGTeJdXSqroARrrOtZoO3sN0Dn+cN6H36PvLkP4exnmKK8gyUJFIIhsUX
79TZKItt9n3IL0ZNPQf0EZtN5CRBpuivjOWr2fI7reY1nYbRnL9mKM/blfff0SuUsM/cSraF2F/q
DWyA5uvPW3jjAzdvYva5BleRS44g06u52iLYFGtKYakoWHCRsIXlwa6c27fO25te+dUojLEvN83+
pStJzUN8tylOWIjg0oBgbyy7WWINDhlYuiQdf+g7Tv31s/6czTOUNRT1dDQ+TWoql6ibEWwqTNaY
jwt2d/PR7zebcqLfASyZ2oOE8mLrB+ruwPebhvnPXmnq71f9Wem5JOPUNn0/4oUX3ikA59PcYTrs
plcbbiunWiZX8rF/pB+Y6ZL63iKpGDqiLUligsizOUg6zAiEPKTwOSbBlEhN+WWos/AokUKrRU6i
Q3AdpXKRa+aTx4WwG0VKVZWAMA0nIzuLrQcOheEa0R5QFReiFkqIHfgGk8I4r3+sDCjBCHhg+bXI
F0mdGo5YpeJGGLBOr+pEtAVfp6xIj6wrqXXHdZ4gffc0QEGmAKlUxJLaxdyd2lhKoEwcCmKR/HDe
FAzwoBpsPTLDcxIGPhRMg2ClhRy+VxF/p7hGOr0mKrbeB9tW4iDSd6Sf8foqv5nUdsO+TqiwVci/
g0gryMIo/i4fFQEvrdL86hr6PXSeNdfeKetN7j9VCtTQ1O42YXJaxbGGgKTPKaBqSiTYRYbcEadV
0vw1tYlBbWc+Ios4w1ODs0pwbMTS1kolaUlZ9FIKyPWH4lHgVu46jYIHbJwph2yRk4oVCqbBRIdS
xNKpISp3fiNs49JyKGXdpBiUiU1wPiKSDUIBdz9pXXSE8EQ3+VIlFC1pCMFBm2zo+pvBq/F/65Kl
p6JFG4fS3bkkbqu22oIQIQZiul9HaAvRdGQlaqlZVIH8QxXcRs4bS0KrVT2GA+YeRULOXaKisC22
/+hUU+58A4phiax2SPuN4OEyKXaU3YjqcaCEAZGBzC5N/7oaVcJomkeoT7IWRjggnFGSR0HVzv5R
5kaHcRW6YRwYQbmECsI4ksyFPgBlyYDO1G2THFpD3tvfYFZpbNcGlGB9thf8+eNH2ThL+S3m9KMk
rUfGzu/sJ8csFppnHVEnRcLBUuad6unlXN5y4NZX8NYHVoFpIZmtAqTyTc4rCjWm+hy2D00yaTsL
b3n3u3SOLaa2CjZqsQhW5rJcxfGR+4DwZxksDy1wbxCCLOevG5ZmoOSiohYO3iPOdLZ7woW3dojI
2pRuXOBYcYYo5LY6xg9qSRJ5hbHDEhXBiXno7d/ZJvd+xOyTFBqlLHnB208A2gWZLvYUf1kv8M14
KDgTyJvqAIDwnUGw1+JsY5a9WCkyKacISX0eYPmEMSJR1Do//6yHWpntzWru+p2FIxrj+1aSV32b
AC86QDk+MHKk2X4cSq4lZtT92ykrSW6QCjkLu8CBXvXzd5HmzMb5SJntFU1XSrGqmmAhOGacys8I
KDbRJjhi0q/NB3/TP2tHnj2dOQ6Oj3e2qddfa07zTtzIAAJM01B3bwnIrONdb4OLPDt8xFDebUuW
cO9SqJLH9XF/P44jyliajLaCeIGJ3kb7Uh7H56iRNtFXxcFpYUV8+Jng9fODt4KrvqUWZFeukHEv
yd0vEydYKgeYtO8cEaYz6x8/afoyr44IXtQj3ccIyq6rfp0M+MT0OllVBBztNicgVjRQpqVDjM53
J+WrVmffWyn1LolcWjWM67o+EQmB/nxEvW0A/KeuyjInEECqxmx2cCDxp9sgJx/5QuoeO/P7z58v
TQ/YX1TxYtP4jJY43TVfTj+v+i3Tx9xE14vFJFzHFSCRNSga+Du2cjQsWU2dQ6vpO3caWuQCC45S
o3BMm72Sil11L00ljcKGHL9DtiflDEcqd4kb2njo6PheBxoig9TE+Iwb82zZlA3XrWsRJRtHfzQM
0/sRMPnSrvwNfG8HzNDq0An83SYlTcVdAJU7ZYz7Q5EwvNV7Ek1W8UM4XCflITvmdz4Zm6tsmJoO
HHQOhi2HwosxDlBto8KRFaFBfajTpg1tNigUSRI1VdFFA5e+2RsEWtgWnelO185hxXusyx1eJE58
dGiLeedmZnGmIQKBlbuFA958JVFxh6T8TmFXw87Hmc7z3vHgwB9f5etDH+Zga7NFIotdEUUSrVEe
uJKWwwk1ibaM0nKr7gjz3x+YW2+vgfsv92Z1oFjaE5DXDGv1ol32S92Oz6IT/XG8lAin292SOOKm
yFeU/v686XeGoAIicgoeGWT+5nd5ir043YrcyXDo6tyvUvj08+e/7CbzEWIomsmqoWrYH82mFReK
OEUAKttQLVdqYZdLsoyr6W4bPqc77ZQStLW7kW85DqFwRCm8OvAD3utbQ5W5lxmA5xk9+5NMbspQ
ERQWxpp+hYxdbrGht8n9wDOhanmh3PT8mGRbn5qbyJn2XEJOcLm2gZNfpPahofXOGdHCCerP3zMb
Wgl6Z7OM6fF6iTbtklLFOzLpS4CiyLS57Czjm2op2eVC3kxHxPLaXQ332YER93YTtF62CmjD09ed
z6YO6QsUWIm7wlZzqnW01taqI27C9c87X5qfpzgPawpLj2kp8DIZY/udX7ZKow6KLNog4wDzTlu+
y1E0/SoLvGtv48NArpjNwz3w2ecvOG941sthQHy/qTVAMU65Bay0UXjBxDm4LM13xXk7s5nbaMCT
ZPwy2DXSbcI44jxlELap+yWKFaJv4X9xwk4Nqhozlr2YpX2+DVOihTQh4jbZpsZDreQ9tQGVfmBd
f6/3Xjci7382CZdT1bOMaXh4m+So3kRbZNCb6sD+9GaZfXkZU5eJj7L1WvPVR0cgX8h+Tz3v0RRH
xNDKd2BysoMYRCmcQ3335gwztaepJgFsA/I1/bj/XvpYCsgLO4mv1S7zq+yy4lIYncAVcXToautD
41+eOur16jdvcBbyogQqdTnFyLZ5TWpunTvAWonDnExX0XSjfoGbQWDR2vqL8q5w8pNqJx8IS703
AzVeViaxZciiPpsIf0YfRKvc1lPUQSf80KrFc0444ufTfb7UTm+riywooMinWPesrT8jEJo0YCAb
lPqinKIPSSHfFSFiq2iKTPy8zffGEFMBzwBZkaazweyU2MCEzBUIj1xnBuw2kR2TjqUqbzolCldI
Ug60N42R2Sfda2/aUV+dg9vBS/0GhqZtfkcKQjnFIlxOkW+JghfWs8JBU+bgmnygWfFt50JjJxqs
KCR0CL/P3lNsqSVr3AAH5lC6KULrfKzNy6Y2bvIAqKepOfwFWxoouiuzHvlpdd0KonjWhkZ9oYGb
2SFrWpdY1FHUCSZDEYUztKAE1tLkmzdm3xuRVB+0HSfQCVIM7S4A2wn/y6496wpx0QDbGcKKPHFh
3NFqsaANgjVpfcqdCvBcidR/c40KmaRfXIJ+QhaUPRoJG6uO4EdVq9OaIzaFGFiUlSjmlDyFdedm
7SZOJPnMC2C05JB0F0VkjDfo2fUV2nISrF6FzDZ/KkcqQv1GwdOgiU6pzHdXrWaAzAggk2Want9a
NQTRUEYXQiGEnlB33pcWVpplRugy2YhydWrKYATNBmJPjdwKEBPus2mL715iPpQG9kGGuYktYGJG
zOEgM/pkAY8xXpcAKc+CyCucTkRFn2aidUoNPVSv0d/4huFUbno1Glxk46JYhB6Fc9JI7Shyu1GB
zhWVJVqGVFU3VeBfQK9DYx0rKChk78pVhrVUw/AVGnA8Xq7VB7aMtyPWIjKHOS85KJ2T2OwIRnWq
RNEPKB29upfxyLGq+6Z7PjA+364z+41MK+GraeHHmkvhKo2oA6F3JAHNorAzOyKsjdJtITpwS6hG
tN0VdfkH2p6G/v6U3G97NjXkpg7TDNK3Tcwp3corNVpOkRTRW2LyulTzv5CLem82vu7T2SpgDJZu
uiMAO0Hwtwg+b2XKKgP3GauVB6+Qtz9/w0OtzfYtalc7zo28YGts9fxSYdir5lfTWteDuf55U++s
p/udOduySrGKoUHTVu94m4ZCS1a3+ohSWbu/psT4UDjq7VFjv7np1V+Nm1FUq9iYmhOPNCc6CtY1
F+7DJ9FDzcy2JtQRjZlNc8CTgjMhhsdLIqYqyD5MVYYXQ2leqsLtga6cR7905poBN18XVcwcMM/b
f7ey1CQc7BkkJcAhQgrSJr1xvwCX+orT9PJAY9MEezsJ/mxs9oamNERyPdAYppkWqcvYcdkH8TIS
/1rq8lB7U4+/+nBq4gupZ9JeuEUYpC1DB27fgiPjRgUSeDC2LsnK++vYH2+oz6LrAgxahKIh4Iaw
/A7m+VtYm+qy0hsxhtQoFatML9Y1XhwLBCw+VebqpZkK93VbItidKG3yUOmreIjsSFLXhuiu1TI6
6tzogqJxYE2itDCrOl4lzIAtlmfRWZp2UAiBoq+0KqbAajSI5SumAW693FDTinBQvwmFdCf0hXo2
xkChqbPsob9Eu24EpaC1KopMCO5JVvAQv9lIGnUu+UihsD5eVpru6Kpnq76OFhqgQEEc0jLBlQ8y
zOtWt45aX70IoZUrBkkwS40uEwgY8eidDEXrwDrb+bL1PRObcKM0InVU2qYKg+O8i0FwAe2bAJkV
IskaPCT89x5eg4nxgV96xXk+st8UKOA2Lf57W63xo1MpJIHo8WO3KdAxXIv1Y9k0C6oT5XRDrbW/
7lz4WT6gHTg4OKBZvTCcB2BkTkhh3Q9qdFo3wOEooMQIBsyC7bcimmixO0/loF2NQwfZQEMll6r4
4Najjwo4Q/elpjrVepYT6+25lsEX8VUz32DQEVBwZkGiofzsvI4MEaFZREFtFayaKcEnuPBoKJ97
CKfkn0EWUCYbWKbdsifmtqQ0cxtNCcNkSh1iOeItXZy+7EEGqxTgdbM2+zE7AklbskmTgBQHjRAM
OUkyudtkSlJS3j9ivUzicgTS13TWfSew+mZTcrPxUuEoUNxqLU+pTwiLUJnNLHB6Pamv1QAH3ClN
2kwJU43Mad0SUyoF0XAkDfygRzWZHU6p1ixxV92AMzi1XXXknUZep+8Sg1qebMrORlOeNgxh3uVe
aVPjFC4sErlm7d7Kqb4b86uwUB4sEb5NVyNuDjygIHiotVWL2lcZ18qUEw57KuFEHSAGZKRh2SkI
myPgQuSCKaONC+U5NsrnRhTOPebatxzJzyoPVGthdv1xVwTZsTclo6spLS1Y2bM1JarNKWWdkrvu
quIRDflVM2W0gVcOSzevHdaJp3TKeqf6+NwISrzSXC1/LBs1gxGTr9QUm0CwzsbYHZlafSwk1R0V
MKcF3LWjBKMXYVAdYBPf+y6xrQy8XBbuKoZBEyCdd+NbPNkWiZTYaeY7gv5YElCAHbLstYz/rKVS
sHPGmJoiDUlnR8mgJVLrSBl+cItCd6Oi8yeozb9Ct9PDpWGSLLOibRTEK8LsJxiGrfs4WZVwylPq
QuIBp+EGT0+0paplfUmZsA2AvXgQr+I2q9dlby1rD5mxiqJU1R5TX9gFQGfR320KqJNDqqwS83KU
qSIwvJsS3qZanIm18d3CUpg6fLgDPfESTChzzOKAZMGWMKGcDuqwDShU8f1hV/N/5nryNddMBAEl
JtiAOUmLiXXwFUT7qevhCAEPv8/H86plA2AMDh7QMcrVcZC7CAJ9q2BbLXpXKQX51L5v8bzZqOFD
4aJG6IwdCRGQhmm0CmvxiOIVEuk9C6O5QycvOUY4Ahm2NhIqWxE34rb5YvrWZqxlx9I4pbQNkKKG
UfZdBLEXkf9RmR2WXC9MObmIkhbwQ4CoHCeNIxkYZe+Fq7L6Fmj3RS0dVRg59N2zKNyAvYaPcsnp
dV2CHBtdxemSL0ZgLEmC2C01JWNLAVAEtHHAgMFLloKPyzeCsaS1ViHeCHp3Z2HzEKFhZKRe+8AB
M0DF3J82XkRtMG42HvAY1bwdp2JYqPV+/L3O4QADIMNu0h6oClmY3CxKiBAN4na9DjC9xlWixTwm
NtamEtAK70AtKldrB6oWJfemRKE8NE6OvJTjuDLXfMgpQRhsQiOwdflcVs9NPV9Dur3nSy39UWDp
iQgC5t/kDOC0bHqbyO+ONVHCIiLxl6L1xcemXqDyPzV5hPnE07tVqGBHFHDUnlC6rERcffv+mxT5
Z0atdCgAAnUT5vgg6ZN7i5ZWWNfh8rCrcxUnC632NmQmAjtMvNoZ6iTbKoDpoIlgyBqRKkRHipu4
SShqG8t6cO3l8I9NeFgLEEowUmCrgA4bE5gl0rPSU4ITVPDsqf4wqRAPIaPZ+oj0fcBIahV5Id9T
8oVLJRzDKz2rqBDMqvKsldviNMkCyqg130/OxK7JS74rdCJNh4DvdlyfuFfqwBasHpsObd3IUbEy
NKO2dSGoV7FZf4kl/b5qhmtVwm/KiqqNCwyrx8r0vCuKs7bmPxezUEdLrpz5XrPFowXfGcN1sGCg
1jA8GevyuGn0TQ5XlMJo9yw2jDtcTm8Tt/nSyKBx4h6Kpawl26zVdpoloec2N24SP+OQvIoqER3c
eWu6OjyI5Guke45YW7AvNei7SryRGwQYlsEmAoYVZys4aIGaneYWFKdG6RZ+bTz2cM6X7mj4C71v
N01TPAOirbdIPbvFgLmaHPNfiSABKsm74pOCevU8agKGVcD2kafRzsi7XR7inKpjmgBb0ZcZs+Vp
WLLLUkLcrnMpkSiTRzNf1s9lJ6z1QAH71k/2KrB7JKGwCypZ6gLeYt2528AE/dLKCN3ljY+xDv4H
7iqKonWGh0WUhJuuCqNjX0EG41IvDwyGVsPHAHwmF3aLOWp+ERvpW1CHX73OWpRq/hUgLlT6pPza
B/oyE72nqDBvh0A/7STxWu6Voywe0WeHjxqIrcUYNKwo0fjUufqDpg24AIxtjjUjRXkFf47pwcrM
IBvKUG/bNDgP1aKi8KMG7OsNBJ+LI+r8pBX0U22plrmHr2dCHZgufhVA97oZtcZthuIv9rnAttkV
5EtMUzhHZP2FBMpymw9msuiMftfq6Uor6uvac++xyVtbprWJEvVCanP4w6MxLqM63VamTHmn8VCx
IKSMsD7zL0nwnEgSSEnPPeFv3+PqdgnM4LTrKkcwrRPyazcQ3OH/Z9uoD0+1FHGqbF1FGnx415Su
Asm8bwYYW11T3xYpSm3cPI1F6MfqxsLoiyq59msucGryYG5KnhRuZRO56ahVp0rM2Mw1wBNwKbcu
4nVpbE9iwHjQHq6xqv3WDfJ66NlgE4qp0hbdWJM8eYJ5WfpMOTOXHti8r/SEr5tFAkCO3ASf0uQn
kkysaABppuRDelM1hbcdrOF7Xw1XeaesB11b1vpAdS3VPpUQrtI+5DQQwoyUB23y9Mq+hkG5ZCBA
pu2X1jQQ+054SqnKh66By2ZSnirj8NDI/QkmAdjMKTCwENUdJWLyKIr9kUUBUjCqkV1G4KVgwx/V
frcbFOWICXHUmx18OQNEi5CzULLlU4ePU0odq/eFnj61LEsLM5nsYxQ2JvitCPyO1a4RNsSFHDys
lxjBG6AIwTyq5XBs6RlATAz69OQ6DiUC/T423VT9Glmy1oT4JDKek56dqdbyq7gaN0GLMbZWKO3C
ymWu71Rhlc29VBhfTdF78D3UarkusmgpAlgkd+TaNhy1vXJsddmJD4YX8uZ3jd03KpSnoJWEhVRN
TrXDXdWE37sJpB1KxJSMTLhWOh8gaxqcZNMpwRLSLwXyf183z4UE7yc/iJZhrcWbou5gNDKiy0Y3
lkIFwtgr5a1reOKqDHDM8fIY34Cu+RqyqQhN6pSddYH30UXZ+udqGX5Pm/haNYGampG16QdqJ6gf
T7BTiAN9B4WW/V2uKgJd5jcjU0d2R/zhNNVWU+mGzSR1WqyN6XjtK8l3uLI1qpAx7KbKvhM9Da+M
qh8Xfq5P9S5OFpRfwWbCi06Lc8wjmedjcslSf4xbg6MBn2HLJ/Qap7sBjqfZmmci0CGJ4u5FqIFI
ZcehsGZoPbsFjedDu6S6khuOuwmV9parwP2gwZ4YJCfCELAtso2Xwag365vasG7ISy8l3GBlLCuK
ID6rC/m72mF+ppgxECzZv/XDNoGrxBtByAcUQuSrURDwDK5TCH27jHTODX26K4TgTmp8qpOUM0Vv
HspQS0HCmCnGMEq9TERq0oJeXYxa/OwPHuWPgndrpoNTqrUDBcVRU6pmDZe4umzi+qBPVgF93gWb
jC6HluWheh2Eb6hFKbnEwCgdIRLk60IQvgWq/y1MI4aV9BREgb5ozfpCRSsSE3/EUj12pEQDBhcf
4TCC6b1auI45wPu38q5AFImbXSphF61ilWGXmemodQQwAp+vTPs+SN1V0Sctt6zg1Cy0G4Sagi1Q
9IVjIxTuzk2uEktJdqIrPcl8RnDFuhMEIIkr5IK5ZUQpS0tYcfB0y/RLVWqka024uueWUBHHCNpT
yFsQL5uBCkjBvAAeZi6DnJutmuPNDVLuPnKL1MlFDkjVBGWdIBPLMvTL4yRMvw1eI2+TFuMfLqZw
yX3oSx19vUSbkZ9pARlXbg7DCIauQLrnBc+xVtywat4kuXWCCVPP6mCciGboSGDw7TAMLuXA++5p
XAyQLiyNonTahPLXTgbLrAlsUYl5HckK1b5+iB+J2fhrioTNJQvzZWNkazg3OOOk54ZEIRoMo3OP
gmPL7107DDhgpqp1xuFzrcfuALxbuBCreodeV1nBsQjutISh2OdxfllFYYyZnzido/rxu2habDIq
JfD5sIVQduZbIHCBv3i2rwFzrGMOqSD2gZN15pXsF7dKrS/VflNrQ7DE0j5YiEB3oaIL6G2B4RHT
pLzMc/qeOzciyLXctceemlGgO9623njuqZS1KYJ5peTxV5UtJOpF3DjM4zAuLoVQv6wtxmWSnvt9
tBEC+IetZVFNSvFc2qt3g8phNTA0aAppdqEIIEDd0Sn05tJozV2uVhvRdB/q1mSrVOBNRuTrIJRu
oTxchD4eAakID74ujmJY0wtfzNdSwj4CF/C4yaIvsVavc9/I2aPwN4kM47spFecAa8GQGsFZKfbh
SpK6SXffAZcOXLtotH6RwClimTxO4aYZQ/MldVXYJ1K9GAywoaqC9ZzZW+LCito7Ku9PO8u/w3dm
62rNmhUV7ykdn3YufSKg2dRT7LGMLtpUsfkasKlU/8xUim0f99u2LteY7hy3sJfSHFsx7AVrERp6
ZalbP87x6MMQfsHh8UqzqhvwaRex0J6Y02lQbrojX0rv05jS+9rfVlp9Gec6W6RMcZqcDmSnBWYV
pXTHbsU1yjAx4akuCqtdA9hb1Z6y9TwIwkCkz7HAOw3M0Rl8in8jmFytuNXZQYFxM8DCMfluGdUl
t/MlmgpMAS03W0e5jzJLFVZta2HrpDyYHuX7fUMRSAhdt0q9dRZPPOQplqByUbERFLPedfRIJuZb
zST60VrSZNURBquuNJ5j09zognoOh/OuIk8F8b4knycBFqNUVMFOlqMDHmDu5diofHAjyVbFQH6q
NzJr62Xo6/pSfSJZs40zCM2i3N6U0/twwoqP3bgA1ptBt8QvC0pXod43SdWcxGNLLfxQHVERXtxK
IarFZsoxGUx3YK+Ex+Dj2WnfUpTkVU+5V12XYzMs4cNz8etd+bQhnAe7OAFy6U+mA1NqS5qSXJZK
iCWcVlC1SftVNeXCMrc4rabsmCKm21EuH0XSZn1UXbqpLOzMXHXvC5l7rz5l2lC+sttM2Td/ysPF
eTmsK1JzGru0T6rOdOudT+quJYVXT7m8/6f4MsVpVKmpsq7Ooq+DJCpNj6M8uXPMSlYYiJ3qC3MR
boDdOgdVMu+GzimGQ/yHzTGh1/3ospJVejzmlggdaNE/CGfmkbBgEaVApb3h5r/if5sCiIONbIWs
kvHtkFbgnWCzLIsA4SxJNXRrnm4tiWaZsmsx8NLHMN8W1qOcHsoPvNOGopEaUFiOJUNWZyF0PcDX
vrFAl03VKtJxtMqepuo62Iw2GJ3jFO6902wOfMd3elY1DAWRqKZJCB1nPTuoUp4anC9pVLS93ST+
iclcd9vyoPzhHb0FVWKv2polBT0/7QaQvAPywHxLUTduN7to3TnwPcUropTL5Obnb/dOmoeomyFK
kqmJk1Bmf9iE2IdgvUGDvdMep06ypp5jGx8Z258380aaSmZHQ9GkmSgR0a3M6yGxmVFGM2+m0ql+
mX8DhbDlPGErd+Fh5eM7H0xTmXYKImqknPNqBknKCOO5SIzSYzTpvFPlTNrw3P4LpX3vJHWoHpTJ
FU+Fl8Zc/156ZuSWGbKpzlZetOHidrRHahUA1SwPTbF3PtZeY7OPBd8AZV6n4rB2pDjKRlh5W2H9
F1RG76SHaQcFIgoY1i5tlhmzRk6lTUJ1VOsozrh1t3AkGnHXVWeT0jxzus0Yp4fScVNub5aOMyRW
S0JjjBXVmi2XMRGtxDeRNqkn/S0+XMviKP3S3utb8Ux8AB5m12v/Irw+pG5/L31Lu5POCSX4pP3d
nwEUmSG3bJA4TUV9lZ2fTauJcmKt2zXEquMD8+C98cIMN7CjAHQvz9VobaKavj+SVp0WEwgmi+J6
KpjMttkyvz6U4pxy6ntdatGCOo1OVmURKef+q4WpPLhWaI12oSMD1zGWJRZ14IXefDba0A2ZSgVV
lNG7z7rPKlodQB+lcJ09OtUp1P5N6ExlQziuL5pbc6GgyaTaTTu0vc6V1DpKTE1V0VDrMoW86kzD
AO/fKDWFZVld19voaFqUu+WkyTwoWXz7ivstzaQLRVeWeaLTkngkLU+UDd6XpPgtu15Jq3Cl2TZI
gPWhuf722+03OpvrOiF1YSxpNK1vxOSsgw9/4Mu9meWzDpzpFvSiVUZFpIV6OUm2g5WLBfWO8xSv
pO7clZIfaPHdfmRV0XUZObr5svm9SoATlQ0VcQKPRoRUTP/EHy+VDnqxBJ/57ucv9yKE3B/6ksIs
EymGUGWTsb8/9JOxEjVM5ghl2t6djoBQcahg3EUEMXbJ+qG3+2TpLtKjlEzlsbKKztTLn/+CN0cV
epeyGdGiSoH/zSvbvFiwanfayf3wOxgKNGbnQXboPPRGQ/TSCO7D5lRNoMx3b1gkvT+AVLa5Khcd
8miD1IqKRFO4DGzjQr6tT/UHXV6om99PRRMiwnvKzn/ryuqFzPCAaKwMPL+e/es/T4KHMquoqv0f
e2SJ/f/on2f5U/qlLp+e6pO7fP439/5Dnv97+xMJYu9fVmkd1MMF1jzD5VPVxPXP//S3X8qLTA86
z4K0vsrePOIv/aXXbIq3D/r09PK7rob86d//7SFr0nr6fV6QpXNoxR7k4uVBLy/zswfEd7xz88iT
YVNYpkxxJkv5yz9M5ThLvR9/rHyWEB8roqT/9scciGjvVV++/eU/evG37/2zbvoVPWBxgvhYD5i8
ItNYkdT3ekBWPmM2S+WTLv/dXn2q3/jQq2v6Z1Hh3YEAQzThH/ry1ce3PlPlI05ixd/+1Prb9QBX
iw92gap81mR06Ib4+0vud4Ekf+ZOMfUMi/Dfa+ADm/nou2uMfE5WJoL/l38YT68+v6R/Zn+TFNX6
fWn4231+8Dwf7QL1M4ufTie8fOX5DJDFz4jYLYsrwx899PcaBZMw70NrgCp/NrTp4kwU6eUfvvKr
QSBrdJAmGpJElcbLRPjr8+Av7BJ/bJQ2npqPL/to8FS92owP/oUfe8jbB/y+AW4f//3fCJMBZRIV
jVuEaViT+PoPBNPLfzhts7819ee2+8+9Xfdlz3v1hz/2wNf/+e8v/Pan/LFjvv2j/d3yv/7nr96S
SrYPvxWb9quX3OuB6oNd8Nt5YO8Nf3y8TfAEpvrBH15GwPD7O53eJZxQ/iP2nsrg7vWphwvNnz/y
zenoj+nw06emXhbvPZQb7EcfukDY3t2le4+VfsVzn9Jg79gns/R/+Mc2cMEfgx8PmqbJVCT00cfa
/t3jj6dMz5zCEB995uVT3tzHwcOn7PlT7T99og7Gy3489qURTq0fbWT5lGQPJQfjh0+H2/sFI9Bm
dAMQ3PuuU9T5o+9B5Dbj7vTjQVP3aAQ4PvxYHlDexZ/+47kMHu7SP/rox5Nf2mEz+nA7d/nTp69P
5ePTj2e9PJkL/0efvAyD+wyG+48nTc+dDvUffe4KO8j6x2NeHvoLfuyqaO7qjHUv/oSRX/q0t6ZM
0bYP/+oy4Oa899jpNPXhx9Z+kOX7y/XEv/joc6+Y9uu75H7/ySZRi48+eX13vz8JzV/w+db+bBsw
f8EnezsQJPFXzOx//e/66dPjf8O+OCj3Zp30Kzav3VM67A0zAsYf/2rHwf38VABW5Rc896nKan9v
cyEx9wueG9zPekH9BZvtyd3jnXdXPdyVP37htP5Iv2IbObkbsrreHw4T9eWj0+3kLr7r9tZgSfsF
/ctjZw/9BbP4hI304WF/MLxgYv/vobm/dPg8uWtYfe/S/cVM+hWb0Uk2Tqtk0ex/uanU/KNf7jTg
IP7jMS/j7Fcs7C9PnXXERJn96K/9bbEUqAiq7pofj3v51dYvGG6XHPMf91Y1WHk/Wnk3ZvuXBsaX
p+HBf4rjp73jG5DfX/Bojj7+76e3H0+buoM0wo9//cjvTp+8u/jHg16eO6UlPvoRv3AvLO8+HT9l
6d54lqcEz4cfniUsGvsfcYKmfPi5zePd3qmeHOLHn3qV7V95ZOUX7HZf/vWf2aerLPnX//zEeP50
Xv7rf6UP/4e7a1tu3Diiv4K32FXZ8pK6UHpJFUlRl5UoyyIlV/w2JMfkWBDA4KK1lEpVviDv+YR8
h/8kX5LTAMeLHkCkxGlbissul6XdajQaPX05fRmz5LKmhgpfmYxx217qyHpH4MCMVfTk2tH2joC4
b+a1A05dVr5y6OXJnYlUcKxS5lZwN4E/ceAlxgmQ23sCQh4A1MhMxPwrxjH8Gf6hFtC39wWU7Qdz
P1GTz1yL9wUEMSps6Kh2vjsCVqNnkmCMyIgZ0T0qLvvqXHfyqNm3QysKYH1sqAcUuo81Y+h42/SU
JmTz9wE1d7BI/eOLYE0EZbjisqwYf5FZATFWfoynWkU1JPMdwp4FzmK/C3lUgncdZVi9cqUEsB7z
zACyAuBiPg+Lemqf/5V0XcvekOG9juIgT7BFxr5tEbVhr2HL/sIGKq8jehknFAEBdXMkgALHgSft
bp4SOuZ4uE7DyXodz6XFaeB5p7VTj2NfR/tbOgmcY2ymRBclqt1YIolFleWGvi+Hh6D21z3jCk0S
89h9SkM1xlHs/Eu7A0LhF8XO0BnlKOI+ruNACRP1Hli51gHtxvZToSHQgWWcwc+yI9RBBflw7wA7
X7F5G728+3V12uKFhmq+SPTEclyYACycon+wcQ7btTplLzb/Pls8qK8SM5lAGYJLDXg9CRH6QOol
XXostndT7+TuIVpRUShvod/W/rE9irXHvp3HKI+zLS0V9Sbi8pXlvffnEfqAFHnOKRHonqB9KqIv
br8ofXDqsH9WrV54Hof6Z+NgJ/sC0cxIoeUquKLEUBdJy5DADlSsLcfEP3br2R8bFPSFL3ATmUzP
glGmMicf3xWIJfuQb1FPafBH8Bs1V187YGU5dZ2///VcW1mQaAAZ4zAfrIveS4v7dgeYdhi3XhTy
VYTy/xDShZOaw7WfZns17UazGCCJJVTYa/uDB1UKaLiXowEEX6PQ0+Hc5PeWUHFWa6FX5au+8Kj2
YkyQqsIcnGL5oJ7HD8iy2VNqnn+Lp+hQOZeGSZQyenk4hwdm7FJbj6+sj3R0r5I7S4hkTR2DvmTP
EoiBuwsJdHmQZm6ciLzPm9v+k54uuGwl0OVjU/OZdJ+Cr2yPVRLr4CytR2ACH+44UdGUJVUHAif6
xEzgxpBY2rcnPaMJG19ZnKAjO0r1o6VU0F3nFl9oK050cq8iTlZCDoijuHSpm9ZXCBjcB/TGTEPR
9+lL9zSPYHOYENAD7M/v2bRmHHAlgQDdTIWcW+r89ZXCJ504CoZNhwJkkUmhfKpZSNrCrY/eDF+o
7MHRBglU+sJki9wNTVp1vCX/kpW/8LCNwvhB3bksC8j4wsCuZzpKM81b4zCuICDn/Gd9j2ahZG5p
kfXB8LH9cfvAahiHM8jEEiro7gmYtWEcKSfdouFK3yOCunrGmZVA6J/BGbCg1Z9jwHyfFbcVEq4Z
c0tO1NOi5c2+8r0CKJk7pVNcreJP+BrVTQd3Qxu/P1060WhHZTqBAWUBwoXVTEzEC2MSWcdoCdDA
ckgnrrhkw/fTjR4UErpkxgjTnSvehD/rGXcebRpC9CdrsqcS3bPECllIuLybuwQiZsFlMYDsy/MK
gzk30XwW87SxXg3JX+2ebqndF3rXxwQgk8lagPOFvg8WGQ5KzxOu0BJZzUgnbqFXonkTiYemHush
719o4S4iGcOM+stQTfXMzfSwUUEinjvHyOgDkzbu1NnFtgH7bZ9z22+HdWGfCRZa+ILVVf7pHYF1
V381QNEms3M17Fn2T+wv18GJPbWgQ25lWUQuAgHRMzexE8uPz32vzdjniXpSgG4Ts2T8fhRwVGfI
oxlRiaahszRRmtX+MXFln7K9GMDr3yyV4oNJOJJPceJ0OInYh/P8szIZ41ai/eFCA3Xl5QHUTu1j
thftt4ivLJVCtBIdJt+hXpowqnRNl68XHal8ZoJuolynUa+Hvt6HjjDBz6NBunnJl+WV4yeeg8G9
wVyOU4NpC2A23+s0C3oqYhgparn+7P9V3zsRnAT0ehkHULo/pYGbiuxJ2DXsfUModKqLfQzBKJ/M
DNUApuxI7rZxo5S/fNAPOGnCOVsf4Q47EolVd5IHwzxlmrmiLqCef78ejAbXt4OjfwSkREAqg9o5
QFfAx130ULQwYL1/iA0Cm9vym5z2GlcuODuKEXDUHG0YsG3RvMr/bxeH6NA8OamGv0b24zRTwbXT
GiTSPhkGIxU+KJTpLJvkLzoCaniCITGNLmam5fV2rtcb9dM4mlE/TZVhnB774/Ze8xICTtQ8Zxy3
1pa7X5huXaE94p6TpYUV6x1RVWEHqyj59zlwRdud73l7f00q3aipx3Bvs+q83ZcAeuW/DeAdfokf
5xhChAvnYaoAtNgFijRR5idOWCBq6iaImngwKRD9IsCbh2qm04W1BmR+JVCv4aOiEjsjK8EwbsPl
spUYlehh3J/3ge8I8Iop9kk8499MoiQ1SkxwgcicGXQJyA+hDe8MkagXwV3Og3P6z6h7XVUH3Lxq
f9zeZ56hwyfSTm9ri/agrndum1ESUOafriUxWPVJLbn6tiQywvPHZP745JozzDH4i6HsDD+PnXn4
1o6AiMsO7gbaAopxDpDrblEXicC5vlB8hQQ2DvrLGdivimtHhLYe+yoysHbsc3F0WSJ4R/1zZh44
9tDaF/B1IKwe3TO9L/DlLvWST2JiH6a/gK8QtaO3ozFnPxChf1cLVbB8ToBxLJYyyyWKUyyZKbaY
+2rdCGUptYTZsGwWgUVLQDvGC2VckKfYH+zL8lj9hMtEXJOBgTD7Ctu7qbEymIq2dMoYS0CfxxiZ
pLCwxrOERbp5mugGcUg0etwanSEjZfKQMHVnGRY3LVcHsUq9tdemi8p9NeQ8j1S6wDRi2YZoCdL3
bHV2Jbo/RkvAueFjky3BtfEScc3QzGYoZQ5UysHLotj2vIRgIV40ajTCxUyYAooaRIRhOkwACSCk
hX9QwTk2RYT//ee/0zv1SPDUbM6MDVC7/R2J/SRjg61RHy4Iy6x+cWzfPsRyWPur7Y3DSCOWv8vt
N//myChc5JYpE3yHLWSKF21xVWC7I/DQo/huFgffYK72Dtmf4ejQYWd/F2Nb/q92rnD/sGE1hBYu
gtzvHAqEeFfqQ2g+TNHC/CFNc8tscRjLZwhgciMkyA2UBWzJhVpmCycaKdne6G/eDg/6dULGF52r
vgKdnN+kKt/F5XQsSRaIpgHiGUC0xTxFTyUTDLxX9WMjqro58exG89yEHLeWiJuIWwDtLNST6Cyh
9WPofwDAzEhL5LV99YiinjWMVTlLRCF9Rzskdi0dxffYBsGnyCXiAku3ebmgRNKFYUd3hlKi1ogy
zAwjiDkfWa/PZ+evblA7RUeEqeoEbnayP27vjD9Bj53vh9ud/OkOVUJ7QtzlUxLrJ6mZLqVlQCyg
a0nU6q8waJLFVPpjUUhboqZeTquemyxLC2t6qR8MtyASIXv5lIt8ygGQtojlQ0eumalZwf44nmCc
3ypKkeJJjDVQilfKpw+9jNMmY9iWGLUrBXVrMAeFIWL0cxfrZEurUEMIJBb09bDnzaSL4BY3W5tG
I48mASvP7Q/0zWjtEwQcdg/jBc52yLZEBbuPKjNAQSuCQqUkQv+R4lFRuyNg34D3ZMEgBxKRmZwf
Y4mhwlI7EcJki1/+E+r7x6pU9iTGqIoXGCo8gXcnYRmQBPRYvkDpBYKvynnDr6svsYP1EQIJyy//
QnI/02iDCi7Vg0pTjSSv/D+1sh3BV0cmXeY0wK8A6wc3o+6H0+7Z+IzxQ9d6HOLfPeztOGwdtg82
7zqrBvWD37VjgFp0/pCFahyo2u4ciYkSlHV+jMO7lUZU9RA3LbaxBAGXJ6E//OAA+382Jrtv993L
VT++yeg7bFBI5oRV8mqsBPrXQyXIGZOUmF/oJeqJr2eTWMHYR32CQW4SaF4/DmN3V7YE9jyYItPh
bWwSO12OkZZNF7ToHD1c1XMqMQ94rMI7KqU0BZWdQ/u07WOvkxxdIIxroH/+ZEcAflE+YKrRWrtX
6oXgNVXyAO6w4AI3tPpzfKUTDlBuNqqbgaKbJHeZbUuckFtMZj1hbxD7cMWtv2STnp88eTs30LSb
7Q/oFMp1SGinVvcx+zgS8W8Pux9cMFMg/RqRuY0b0zuJ9pRenD/orCGMkRiP6ceUcH91rtFVHc2/
brKSEolw0WJDbfLIDsjKNz1HYgy+H8c24GMJmsQs/CeVAL1p+A4Skz/H5idjbTBlwRJNG8eYI6bJ
GbvErJjtpJs1a91ka/eBvdCxrLw4XfBZpy8BQaCK11SVPhBARFe8F81apKUUL/zaykyNiM5CRAF3
CdCYNQdIDHqdasyjrxS0eIfh9AjATWh/x44E1qxZhds++jmNP1eCK0uvrE9uzKk2u3+LnxWNilFQ
rCwNxsCBDS7H4SGMxKKAT/ECG0VgybtZHPJpTLq8e31osPltaIydaj3XWv9oqRWikkgkzlGEngCY
4oQFzkZ/kaD5BpWvBsuHi6Tt87bXoSsV3j9izX9d6BKLFsvLNhy8DtfZ+vN9qT8HfRU2jLNLzPhf
GucOD4kJ/1sVYWSIh+kSyOglbjThVCU8Cgn4B41GSb5uriVh8a9MNgWi3Ri0YVWwv3ZcqSVK6PQK
Dfc2ybSGhO7NJgKHEfFZipaN5k5PidGyEiQ+1SFKsX8OuilKMSlutS7rS2RpYCBnKujn0YLF/9jg
7P9RxvEdcj6mqbj/VYIuOkEtmaKIIdE7Ps6xYsZhVkAzv8fnRRxLMc5xnqHdjzEu0SHwPUK1Bm/R
lojCa4khru61L7C9D0LHILZGrXhmYRLGw0TmTqgLmQrN1uJYnklb9lAX6XSwYxu3EKNzbHdv88aq
NwQiGraq//GAiBMdo2TLjoZEn/t1njpN/22Jjg6qoPNVmdiCbjXsuVPxdirUtDDfV4Wqb0NvvL7b
rvq3bRmvcu00Y+ZVf75KEuhUdxq29TPCKzbXlGZqW62rfL+Pt2y6HOCdvWVVaA0fc6Up0xDZ81/+
BwAA//8=</cx:binary>
              </cx:geoCache>
            </cx:geography>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D3A1B-68F9-4C50-9344-081643934F4A}" type="doc">
      <dgm:prSet loTypeId="urn:microsoft.com/office/officeart/2005/8/layout/matrix1" loCatId="matrix" qsTypeId="urn:microsoft.com/office/officeart/2005/8/quickstyle/simple2" qsCatId="simple" csTypeId="urn:microsoft.com/office/officeart/2005/8/colors/accent2_3" csCatId="accent2" phldr="1"/>
      <dgm:spPr/>
      <dgm:t>
        <a:bodyPr/>
        <a:lstStyle/>
        <a:p>
          <a:endParaRPr lang="hr-HR"/>
        </a:p>
      </dgm:t>
    </dgm:pt>
    <dgm:pt modelId="{3AB6D988-22B1-4C28-9819-977B4B51F416}">
      <dgm:prSet phldrT="[Tekst]"/>
      <dgm:spPr/>
      <dgm:t>
        <a:bodyPr/>
        <a:lstStyle/>
        <a:p>
          <a:r>
            <a:rPr lang="hr-HR" dirty="0" err="1"/>
            <a:t>Barriers</a:t>
          </a:r>
          <a:endParaRPr lang="hr-HR" dirty="0"/>
        </a:p>
      </dgm:t>
    </dgm:pt>
    <dgm:pt modelId="{4D7C368B-0831-4BE3-BEB1-0A82C3EA4249}" type="parTrans" cxnId="{A08DC6EB-F1AC-4F4D-9A14-772E30E0289F}">
      <dgm:prSet/>
      <dgm:spPr/>
      <dgm:t>
        <a:bodyPr/>
        <a:lstStyle/>
        <a:p>
          <a:endParaRPr lang="hr-HR"/>
        </a:p>
      </dgm:t>
    </dgm:pt>
    <dgm:pt modelId="{3E6EE765-730B-463C-B9A3-292D526AB002}" type="sibTrans" cxnId="{A08DC6EB-F1AC-4F4D-9A14-772E30E0289F}">
      <dgm:prSet/>
      <dgm:spPr/>
      <dgm:t>
        <a:bodyPr/>
        <a:lstStyle/>
        <a:p>
          <a:endParaRPr lang="hr-HR"/>
        </a:p>
      </dgm:t>
    </dgm:pt>
    <dgm:pt modelId="{553512A5-C70D-4A0D-B259-94C38FABBBF0}">
      <dgm:prSet phldrT="[Tekst]" custT="1"/>
      <dgm:spPr/>
      <dgm:t>
        <a:bodyPr/>
        <a:lstStyle/>
        <a:p>
          <a:r>
            <a:rPr lang="hr-HR" sz="2400" u="sng" dirty="0" err="1"/>
            <a:t>Lack</a:t>
          </a:r>
          <a:r>
            <a:rPr lang="hr-HR" sz="2400" dirty="0"/>
            <a:t> </a:t>
          </a:r>
          <a:r>
            <a:rPr lang="hr-HR" sz="2400" dirty="0" err="1"/>
            <a:t>of</a:t>
          </a:r>
          <a:r>
            <a:rPr lang="hr-HR" sz="2400" dirty="0"/>
            <a:t> </a:t>
          </a:r>
          <a:r>
            <a:rPr lang="hr-HR" sz="2400" dirty="0" err="1"/>
            <a:t>ideas</a:t>
          </a:r>
          <a:endParaRPr lang="hr-HR" sz="2400" dirty="0"/>
        </a:p>
      </dgm:t>
    </dgm:pt>
    <dgm:pt modelId="{005589A8-925E-4DD1-AE30-B89F24AA8937}" type="parTrans" cxnId="{29D21C29-5EFC-4A4D-941C-34FD6EFECF29}">
      <dgm:prSet/>
      <dgm:spPr/>
      <dgm:t>
        <a:bodyPr/>
        <a:lstStyle/>
        <a:p>
          <a:endParaRPr lang="hr-HR"/>
        </a:p>
      </dgm:t>
    </dgm:pt>
    <dgm:pt modelId="{E375C88E-9588-4A52-AAB3-76276B16D5F4}" type="sibTrans" cxnId="{29D21C29-5EFC-4A4D-941C-34FD6EFECF29}">
      <dgm:prSet/>
      <dgm:spPr/>
      <dgm:t>
        <a:bodyPr/>
        <a:lstStyle/>
        <a:p>
          <a:endParaRPr lang="hr-HR"/>
        </a:p>
      </dgm:t>
    </dgm:pt>
    <dgm:pt modelId="{C9EA382F-59A8-40AA-B981-3551D7D406DF}">
      <dgm:prSet phldrT="[Tekst]" custT="1"/>
      <dgm:spPr/>
      <dgm:t>
        <a:bodyPr/>
        <a:lstStyle/>
        <a:p>
          <a:r>
            <a:rPr lang="hr-HR" sz="2400" dirty="0" err="1"/>
            <a:t>Lack</a:t>
          </a:r>
          <a:r>
            <a:rPr lang="hr-HR" sz="2400" dirty="0"/>
            <a:t> </a:t>
          </a:r>
          <a:r>
            <a:rPr lang="hr-HR" sz="2400" dirty="0" err="1"/>
            <a:t>of</a:t>
          </a:r>
          <a:r>
            <a:rPr lang="hr-HR" sz="2400" dirty="0"/>
            <a:t> time</a:t>
          </a:r>
        </a:p>
      </dgm:t>
    </dgm:pt>
    <dgm:pt modelId="{FF2A91A8-1C49-4079-BC03-6C04C19FE83D}" type="parTrans" cxnId="{DC44F3B6-56DD-40CE-9357-3B5745124D65}">
      <dgm:prSet/>
      <dgm:spPr/>
      <dgm:t>
        <a:bodyPr/>
        <a:lstStyle/>
        <a:p>
          <a:endParaRPr lang="hr-HR"/>
        </a:p>
      </dgm:t>
    </dgm:pt>
    <dgm:pt modelId="{E1DEB01B-1BDE-426D-BC56-0D1B401872A4}" type="sibTrans" cxnId="{DC44F3B6-56DD-40CE-9357-3B5745124D65}">
      <dgm:prSet/>
      <dgm:spPr/>
      <dgm:t>
        <a:bodyPr/>
        <a:lstStyle/>
        <a:p>
          <a:endParaRPr lang="hr-HR"/>
        </a:p>
      </dgm:t>
    </dgm:pt>
    <dgm:pt modelId="{7FC0FF8B-D3F6-4352-A583-E00600FBFA66}">
      <dgm:prSet phldrT="[Tekst]" custT="1"/>
      <dgm:spPr/>
      <dgm:t>
        <a:bodyPr/>
        <a:lstStyle/>
        <a:p>
          <a:r>
            <a:rPr lang="hr-HR" sz="2400" dirty="0" err="1"/>
            <a:t>Lack</a:t>
          </a:r>
          <a:r>
            <a:rPr lang="hr-HR" sz="2400" dirty="0"/>
            <a:t> </a:t>
          </a:r>
          <a:r>
            <a:rPr lang="hr-HR" sz="2400" dirty="0" err="1"/>
            <a:t>of</a:t>
          </a:r>
          <a:r>
            <a:rPr lang="hr-HR" sz="2400" dirty="0"/>
            <a:t> </a:t>
          </a:r>
          <a:r>
            <a:rPr lang="hr-HR" sz="2400" dirty="0" err="1"/>
            <a:t>staff</a:t>
          </a:r>
          <a:endParaRPr lang="hr-HR" sz="2400" dirty="0"/>
        </a:p>
      </dgm:t>
    </dgm:pt>
    <dgm:pt modelId="{0A27FAC1-0317-4DB7-949D-D6C73FB161C6}" type="parTrans" cxnId="{6CB9BC2E-7EB4-49B2-9B55-9A3CC537F1CE}">
      <dgm:prSet/>
      <dgm:spPr/>
      <dgm:t>
        <a:bodyPr/>
        <a:lstStyle/>
        <a:p>
          <a:endParaRPr lang="hr-HR"/>
        </a:p>
      </dgm:t>
    </dgm:pt>
    <dgm:pt modelId="{783E4FD6-53F9-4A2C-9986-49B4B65617E7}" type="sibTrans" cxnId="{6CB9BC2E-7EB4-49B2-9B55-9A3CC537F1CE}">
      <dgm:prSet/>
      <dgm:spPr/>
      <dgm:t>
        <a:bodyPr/>
        <a:lstStyle/>
        <a:p>
          <a:endParaRPr lang="hr-HR"/>
        </a:p>
      </dgm:t>
    </dgm:pt>
    <dgm:pt modelId="{1AD8D1C9-4EA6-4410-B381-BFFC717A38E8}">
      <dgm:prSet phldrT="[Tekst]" custT="1"/>
      <dgm:spPr/>
      <dgm:t>
        <a:bodyPr/>
        <a:lstStyle/>
        <a:p>
          <a:r>
            <a:rPr lang="hr-HR" sz="2400" dirty="0" err="1"/>
            <a:t>Insufficient</a:t>
          </a:r>
          <a:r>
            <a:rPr lang="hr-HR" sz="2400" dirty="0"/>
            <a:t> </a:t>
          </a:r>
          <a:r>
            <a:rPr lang="hr-HR" sz="2400" dirty="0" err="1"/>
            <a:t>funding</a:t>
          </a:r>
          <a:endParaRPr lang="hr-HR" sz="2400" dirty="0"/>
        </a:p>
      </dgm:t>
    </dgm:pt>
    <dgm:pt modelId="{1588A24A-03BF-404D-B538-D56DC3FFADE0}" type="parTrans" cxnId="{585513BA-0130-4764-81B5-E5874BFFEBE5}">
      <dgm:prSet/>
      <dgm:spPr/>
      <dgm:t>
        <a:bodyPr/>
        <a:lstStyle/>
        <a:p>
          <a:endParaRPr lang="hr-HR"/>
        </a:p>
      </dgm:t>
    </dgm:pt>
    <dgm:pt modelId="{CF717E3B-755D-4754-9FE4-DE68B4E34272}" type="sibTrans" cxnId="{585513BA-0130-4764-81B5-E5874BFFEBE5}">
      <dgm:prSet/>
      <dgm:spPr/>
      <dgm:t>
        <a:bodyPr/>
        <a:lstStyle/>
        <a:p>
          <a:endParaRPr lang="hr-HR"/>
        </a:p>
      </dgm:t>
    </dgm:pt>
    <dgm:pt modelId="{5E22BA6C-50CC-4203-9C5A-9EFEAE6515B9}" type="pres">
      <dgm:prSet presAssocID="{B49D3A1B-68F9-4C50-9344-081643934F4A}" presName="diagram" presStyleCnt="0">
        <dgm:presLayoutVars>
          <dgm:chMax val="1"/>
          <dgm:dir/>
          <dgm:animLvl val="ctr"/>
          <dgm:resizeHandles val="exact"/>
        </dgm:presLayoutVars>
      </dgm:prSet>
      <dgm:spPr/>
    </dgm:pt>
    <dgm:pt modelId="{67F15467-37D4-4EF0-BD9B-925FDDF9A90C}" type="pres">
      <dgm:prSet presAssocID="{B49D3A1B-68F9-4C50-9344-081643934F4A}" presName="matrix" presStyleCnt="0"/>
      <dgm:spPr/>
    </dgm:pt>
    <dgm:pt modelId="{6A6D49B6-0195-41AB-A47D-91925A06763E}" type="pres">
      <dgm:prSet presAssocID="{B49D3A1B-68F9-4C50-9344-081643934F4A}" presName="tile1" presStyleLbl="node1" presStyleIdx="0" presStyleCnt="4" custLinFactNeighborY="215"/>
      <dgm:spPr/>
    </dgm:pt>
    <dgm:pt modelId="{373375DE-AC40-48F7-A9BB-E35BD9902D21}" type="pres">
      <dgm:prSet presAssocID="{B49D3A1B-68F9-4C50-9344-081643934F4A}" presName="tile1text" presStyleLbl="node1" presStyleIdx="0" presStyleCnt="4">
        <dgm:presLayoutVars>
          <dgm:chMax val="0"/>
          <dgm:chPref val="0"/>
          <dgm:bulletEnabled val="1"/>
        </dgm:presLayoutVars>
      </dgm:prSet>
      <dgm:spPr/>
    </dgm:pt>
    <dgm:pt modelId="{5260408E-DEB7-49F3-A30A-23A8AE5D4806}" type="pres">
      <dgm:prSet presAssocID="{B49D3A1B-68F9-4C50-9344-081643934F4A}" presName="tile2" presStyleLbl="node1" presStyleIdx="1" presStyleCnt="4" custLinFactNeighborX="8698"/>
      <dgm:spPr/>
    </dgm:pt>
    <dgm:pt modelId="{8E032903-AEAE-4663-98DF-8C64C11339B4}" type="pres">
      <dgm:prSet presAssocID="{B49D3A1B-68F9-4C50-9344-081643934F4A}" presName="tile2text" presStyleLbl="node1" presStyleIdx="1" presStyleCnt="4">
        <dgm:presLayoutVars>
          <dgm:chMax val="0"/>
          <dgm:chPref val="0"/>
          <dgm:bulletEnabled val="1"/>
        </dgm:presLayoutVars>
      </dgm:prSet>
      <dgm:spPr/>
    </dgm:pt>
    <dgm:pt modelId="{F5E8827B-83EB-44BA-BDEA-B42371D4FD80}" type="pres">
      <dgm:prSet presAssocID="{B49D3A1B-68F9-4C50-9344-081643934F4A}" presName="tile3" presStyleLbl="node1" presStyleIdx="2" presStyleCnt="4"/>
      <dgm:spPr/>
    </dgm:pt>
    <dgm:pt modelId="{D0D30075-BE85-498F-8C0F-EB32ABCAEB04}" type="pres">
      <dgm:prSet presAssocID="{B49D3A1B-68F9-4C50-9344-081643934F4A}" presName="tile3text" presStyleLbl="node1" presStyleIdx="2" presStyleCnt="4">
        <dgm:presLayoutVars>
          <dgm:chMax val="0"/>
          <dgm:chPref val="0"/>
          <dgm:bulletEnabled val="1"/>
        </dgm:presLayoutVars>
      </dgm:prSet>
      <dgm:spPr/>
    </dgm:pt>
    <dgm:pt modelId="{47D82028-1FCF-4009-B71A-3F0F5640E92D}" type="pres">
      <dgm:prSet presAssocID="{B49D3A1B-68F9-4C50-9344-081643934F4A}" presName="tile4" presStyleLbl="node1" presStyleIdx="3" presStyleCnt="4"/>
      <dgm:spPr/>
    </dgm:pt>
    <dgm:pt modelId="{3461F800-03E8-4E04-9AEE-FD5150AA7849}" type="pres">
      <dgm:prSet presAssocID="{B49D3A1B-68F9-4C50-9344-081643934F4A}" presName="tile4text" presStyleLbl="node1" presStyleIdx="3" presStyleCnt="4">
        <dgm:presLayoutVars>
          <dgm:chMax val="0"/>
          <dgm:chPref val="0"/>
          <dgm:bulletEnabled val="1"/>
        </dgm:presLayoutVars>
      </dgm:prSet>
      <dgm:spPr/>
    </dgm:pt>
    <dgm:pt modelId="{96D299BC-7F10-491B-8E0A-A450DE24CC81}" type="pres">
      <dgm:prSet presAssocID="{B49D3A1B-68F9-4C50-9344-081643934F4A}" presName="centerTile" presStyleLbl="fgShp" presStyleIdx="0" presStyleCnt="1">
        <dgm:presLayoutVars>
          <dgm:chMax val="0"/>
          <dgm:chPref val="0"/>
        </dgm:presLayoutVars>
      </dgm:prSet>
      <dgm:spPr/>
    </dgm:pt>
  </dgm:ptLst>
  <dgm:cxnLst>
    <dgm:cxn modelId="{29D21C29-5EFC-4A4D-941C-34FD6EFECF29}" srcId="{3AB6D988-22B1-4C28-9819-977B4B51F416}" destId="{553512A5-C70D-4A0D-B259-94C38FABBBF0}" srcOrd="0" destOrd="0" parTransId="{005589A8-925E-4DD1-AE30-B89F24AA8937}" sibTransId="{E375C88E-9588-4A52-AAB3-76276B16D5F4}"/>
    <dgm:cxn modelId="{6CB9BC2E-7EB4-49B2-9B55-9A3CC537F1CE}" srcId="{3AB6D988-22B1-4C28-9819-977B4B51F416}" destId="{7FC0FF8B-D3F6-4352-A583-E00600FBFA66}" srcOrd="2" destOrd="0" parTransId="{0A27FAC1-0317-4DB7-949D-D6C73FB161C6}" sibTransId="{783E4FD6-53F9-4A2C-9986-49B4B65617E7}"/>
    <dgm:cxn modelId="{3BB8D136-21EB-4831-99B2-B5E95E55D2CF}" type="presOf" srcId="{B49D3A1B-68F9-4C50-9344-081643934F4A}" destId="{5E22BA6C-50CC-4203-9C5A-9EFEAE6515B9}" srcOrd="0" destOrd="0" presId="urn:microsoft.com/office/officeart/2005/8/layout/matrix1"/>
    <dgm:cxn modelId="{36E18D3B-38EA-43AA-87F1-A2CE282A2940}" type="presOf" srcId="{1AD8D1C9-4EA6-4410-B381-BFFC717A38E8}" destId="{47D82028-1FCF-4009-B71A-3F0F5640E92D}" srcOrd="0" destOrd="0" presId="urn:microsoft.com/office/officeart/2005/8/layout/matrix1"/>
    <dgm:cxn modelId="{8AE77859-1B32-4FF3-B56F-CEEF78E91A8F}" type="presOf" srcId="{C9EA382F-59A8-40AA-B981-3551D7D406DF}" destId="{5260408E-DEB7-49F3-A30A-23A8AE5D4806}" srcOrd="0" destOrd="0" presId="urn:microsoft.com/office/officeart/2005/8/layout/matrix1"/>
    <dgm:cxn modelId="{0BCC6D82-1C46-4E6D-80B9-08B1A89DFC5A}" type="presOf" srcId="{3AB6D988-22B1-4C28-9819-977B4B51F416}" destId="{96D299BC-7F10-491B-8E0A-A450DE24CC81}" srcOrd="0" destOrd="0" presId="urn:microsoft.com/office/officeart/2005/8/layout/matrix1"/>
    <dgm:cxn modelId="{1B059792-084B-4304-A5F7-809E444CF30D}" type="presOf" srcId="{7FC0FF8B-D3F6-4352-A583-E00600FBFA66}" destId="{D0D30075-BE85-498F-8C0F-EB32ABCAEB04}" srcOrd="1" destOrd="0" presId="urn:microsoft.com/office/officeart/2005/8/layout/matrix1"/>
    <dgm:cxn modelId="{DC44F3B6-56DD-40CE-9357-3B5745124D65}" srcId="{3AB6D988-22B1-4C28-9819-977B4B51F416}" destId="{C9EA382F-59A8-40AA-B981-3551D7D406DF}" srcOrd="1" destOrd="0" parTransId="{FF2A91A8-1C49-4079-BC03-6C04C19FE83D}" sibTransId="{E1DEB01B-1BDE-426D-BC56-0D1B401872A4}"/>
    <dgm:cxn modelId="{585513BA-0130-4764-81B5-E5874BFFEBE5}" srcId="{3AB6D988-22B1-4C28-9819-977B4B51F416}" destId="{1AD8D1C9-4EA6-4410-B381-BFFC717A38E8}" srcOrd="3" destOrd="0" parTransId="{1588A24A-03BF-404D-B538-D56DC3FFADE0}" sibTransId="{CF717E3B-755D-4754-9FE4-DE68B4E34272}"/>
    <dgm:cxn modelId="{5C8362C2-F71A-4261-BE68-9F64A52CD187}" type="presOf" srcId="{C9EA382F-59A8-40AA-B981-3551D7D406DF}" destId="{8E032903-AEAE-4663-98DF-8C64C11339B4}" srcOrd="1" destOrd="0" presId="urn:microsoft.com/office/officeart/2005/8/layout/matrix1"/>
    <dgm:cxn modelId="{1045FEE9-06FE-412F-9935-339B61E484ED}" type="presOf" srcId="{1AD8D1C9-4EA6-4410-B381-BFFC717A38E8}" destId="{3461F800-03E8-4E04-9AEE-FD5150AA7849}" srcOrd="1" destOrd="0" presId="urn:microsoft.com/office/officeart/2005/8/layout/matrix1"/>
    <dgm:cxn modelId="{A08DC6EB-F1AC-4F4D-9A14-772E30E0289F}" srcId="{B49D3A1B-68F9-4C50-9344-081643934F4A}" destId="{3AB6D988-22B1-4C28-9819-977B4B51F416}" srcOrd="0" destOrd="0" parTransId="{4D7C368B-0831-4BE3-BEB1-0A82C3EA4249}" sibTransId="{3E6EE765-730B-463C-B9A3-292D526AB002}"/>
    <dgm:cxn modelId="{65C1ACED-B254-4F5E-9663-5D37C76EEEC1}" type="presOf" srcId="{553512A5-C70D-4A0D-B259-94C38FABBBF0}" destId="{6A6D49B6-0195-41AB-A47D-91925A06763E}" srcOrd="0" destOrd="0" presId="urn:microsoft.com/office/officeart/2005/8/layout/matrix1"/>
    <dgm:cxn modelId="{D8AFBCEF-AB13-4939-9092-F43A8A7BDF59}" type="presOf" srcId="{553512A5-C70D-4A0D-B259-94C38FABBBF0}" destId="{373375DE-AC40-48F7-A9BB-E35BD9902D21}" srcOrd="1" destOrd="0" presId="urn:microsoft.com/office/officeart/2005/8/layout/matrix1"/>
    <dgm:cxn modelId="{24436EFF-F397-4A73-9062-79E5A81AAF22}" type="presOf" srcId="{7FC0FF8B-D3F6-4352-A583-E00600FBFA66}" destId="{F5E8827B-83EB-44BA-BDEA-B42371D4FD80}" srcOrd="0" destOrd="0" presId="urn:microsoft.com/office/officeart/2005/8/layout/matrix1"/>
    <dgm:cxn modelId="{0E6E3C93-2D31-48DA-9925-6CC11BA00E42}" type="presParOf" srcId="{5E22BA6C-50CC-4203-9C5A-9EFEAE6515B9}" destId="{67F15467-37D4-4EF0-BD9B-925FDDF9A90C}" srcOrd="0" destOrd="0" presId="urn:microsoft.com/office/officeart/2005/8/layout/matrix1"/>
    <dgm:cxn modelId="{D713B7E4-5217-4A8F-A4B6-8F89ABE9AE5E}" type="presParOf" srcId="{67F15467-37D4-4EF0-BD9B-925FDDF9A90C}" destId="{6A6D49B6-0195-41AB-A47D-91925A06763E}" srcOrd="0" destOrd="0" presId="urn:microsoft.com/office/officeart/2005/8/layout/matrix1"/>
    <dgm:cxn modelId="{996BDBBA-87CE-47D5-9FEF-CDDF73DC3CF5}" type="presParOf" srcId="{67F15467-37D4-4EF0-BD9B-925FDDF9A90C}" destId="{373375DE-AC40-48F7-A9BB-E35BD9902D21}" srcOrd="1" destOrd="0" presId="urn:microsoft.com/office/officeart/2005/8/layout/matrix1"/>
    <dgm:cxn modelId="{4693408D-1D00-4417-B07C-9C3F107DDC9F}" type="presParOf" srcId="{67F15467-37D4-4EF0-BD9B-925FDDF9A90C}" destId="{5260408E-DEB7-49F3-A30A-23A8AE5D4806}" srcOrd="2" destOrd="0" presId="urn:microsoft.com/office/officeart/2005/8/layout/matrix1"/>
    <dgm:cxn modelId="{4E95F215-A5BF-4B49-BF7C-09A42B24B779}" type="presParOf" srcId="{67F15467-37D4-4EF0-BD9B-925FDDF9A90C}" destId="{8E032903-AEAE-4663-98DF-8C64C11339B4}" srcOrd="3" destOrd="0" presId="urn:microsoft.com/office/officeart/2005/8/layout/matrix1"/>
    <dgm:cxn modelId="{7E4EFB5C-9B9C-4599-AE96-1B3A546CBA89}" type="presParOf" srcId="{67F15467-37D4-4EF0-BD9B-925FDDF9A90C}" destId="{F5E8827B-83EB-44BA-BDEA-B42371D4FD80}" srcOrd="4" destOrd="0" presId="urn:microsoft.com/office/officeart/2005/8/layout/matrix1"/>
    <dgm:cxn modelId="{2FB2DB8C-B2C4-4D8C-8E80-B595378D2E22}" type="presParOf" srcId="{67F15467-37D4-4EF0-BD9B-925FDDF9A90C}" destId="{D0D30075-BE85-498F-8C0F-EB32ABCAEB04}" srcOrd="5" destOrd="0" presId="urn:microsoft.com/office/officeart/2005/8/layout/matrix1"/>
    <dgm:cxn modelId="{5EF7EEE6-ECA6-4904-AD48-F78D20D4B8D0}" type="presParOf" srcId="{67F15467-37D4-4EF0-BD9B-925FDDF9A90C}" destId="{47D82028-1FCF-4009-B71A-3F0F5640E92D}" srcOrd="6" destOrd="0" presId="urn:microsoft.com/office/officeart/2005/8/layout/matrix1"/>
    <dgm:cxn modelId="{4056BBEA-D3F5-4FF0-A33C-AFAF627582CE}" type="presParOf" srcId="{67F15467-37D4-4EF0-BD9B-925FDDF9A90C}" destId="{3461F800-03E8-4E04-9AEE-FD5150AA7849}" srcOrd="7" destOrd="0" presId="urn:microsoft.com/office/officeart/2005/8/layout/matrix1"/>
    <dgm:cxn modelId="{8B5BC5AD-520B-4C25-9309-DE7A385599B0}" type="presParOf" srcId="{5E22BA6C-50CC-4203-9C5A-9EFEAE6515B9}" destId="{96D299BC-7F10-491B-8E0A-A450DE24CC81}"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6C5820-9D05-4B2A-9F82-C132CCDA2EA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44A62F46-A295-48C0-8087-33C8F345BE6E}">
      <dgm:prSet phldrT="[Text]" custT="1"/>
      <dgm:spPr/>
      <dgm:t>
        <a:bodyPr/>
        <a:lstStyle/>
        <a:p>
          <a:r>
            <a:rPr lang="de-DE" sz="2800" b="1" dirty="0"/>
            <a:t>Portugal</a:t>
          </a:r>
          <a:r>
            <a:rPr lang="hr-HR" sz="2800" b="1" dirty="0"/>
            <a:t> = P1</a:t>
          </a:r>
          <a:endParaRPr lang="en-GB" sz="2100" b="1" dirty="0"/>
        </a:p>
      </dgm:t>
    </dgm:pt>
    <dgm:pt modelId="{9E3FBAAC-E7F2-4BF6-8D7C-840F96EF43B3}" type="parTrans" cxnId="{36B1674D-C746-4FD0-A521-623E92B92234}">
      <dgm:prSet/>
      <dgm:spPr/>
      <dgm:t>
        <a:bodyPr/>
        <a:lstStyle/>
        <a:p>
          <a:endParaRPr lang="en-GB"/>
        </a:p>
      </dgm:t>
    </dgm:pt>
    <dgm:pt modelId="{BB06A89A-C694-426C-BBC9-2C3A113B8889}" type="sibTrans" cxnId="{36B1674D-C746-4FD0-A521-623E92B92234}">
      <dgm:prSet/>
      <dgm:spPr/>
      <dgm:t>
        <a:bodyPr/>
        <a:lstStyle/>
        <a:p>
          <a:endParaRPr lang="en-GB"/>
        </a:p>
      </dgm:t>
    </dgm:pt>
    <dgm:pt modelId="{2D736366-571F-4855-A10B-28FCEE8B1D8A}">
      <dgm:prSet phldrT="[Text]" custT="1"/>
      <dgm:spPr/>
      <dgm:t>
        <a:bodyPr/>
        <a:lstStyle/>
        <a:p>
          <a:pPr marL="228600" lvl="1" indent="-228600" algn="l" defTabSz="933450">
            <a:lnSpc>
              <a:spcPct val="90000"/>
            </a:lnSpc>
            <a:spcBef>
              <a:spcPct val="0"/>
            </a:spcBef>
            <a:spcAft>
              <a:spcPct val="15000"/>
            </a:spcAft>
            <a:buChar char="•"/>
          </a:pPr>
          <a:r>
            <a:rPr lang="de-DE" sz="2100" kern="1200" dirty="0">
              <a:solidFill>
                <a:srgbClr val="10527B"/>
              </a:solidFill>
              <a:latin typeface="Lato"/>
              <a:ea typeface="Lato"/>
              <a:cs typeface="Lato"/>
            </a:rPr>
            <a:t>Project Abeirar</a:t>
          </a:r>
          <a:endParaRPr lang="en-GB" sz="2100" kern="1200" dirty="0">
            <a:solidFill>
              <a:srgbClr val="10527B"/>
            </a:solidFill>
            <a:latin typeface="Lato"/>
            <a:ea typeface="Lato"/>
            <a:cs typeface="Lato"/>
          </a:endParaRPr>
        </a:p>
      </dgm:t>
    </dgm:pt>
    <dgm:pt modelId="{873AB428-CE4C-4F48-960E-C95DD783FF3C}" type="parTrans" cxnId="{95F79341-9667-4416-B183-35D8E1739C69}">
      <dgm:prSet/>
      <dgm:spPr/>
      <dgm:t>
        <a:bodyPr/>
        <a:lstStyle/>
        <a:p>
          <a:endParaRPr lang="en-GB"/>
        </a:p>
      </dgm:t>
    </dgm:pt>
    <dgm:pt modelId="{DCBE39C4-77D1-4D3F-A071-CB015D2847EC}" type="sibTrans" cxnId="{95F79341-9667-4416-B183-35D8E1739C69}">
      <dgm:prSet/>
      <dgm:spPr/>
      <dgm:t>
        <a:bodyPr/>
        <a:lstStyle/>
        <a:p>
          <a:endParaRPr lang="en-GB"/>
        </a:p>
      </dgm:t>
    </dgm:pt>
    <dgm:pt modelId="{16CD9E57-3042-49F0-A5C5-804D1EAFE876}">
      <dgm:prSet phldrT="[Text]" custT="1"/>
      <dgm:spPr/>
      <dgm:t>
        <a:bodyPr/>
        <a:lstStyle/>
        <a:p>
          <a:r>
            <a:rPr lang="de-DE" sz="2800" b="1" dirty="0" err="1"/>
            <a:t>Denmark</a:t>
          </a:r>
          <a:r>
            <a:rPr lang="hr-HR" sz="2800" b="1" dirty="0"/>
            <a:t> = D1</a:t>
          </a:r>
          <a:endParaRPr lang="en-GB" sz="2100" b="1" dirty="0"/>
        </a:p>
      </dgm:t>
    </dgm:pt>
    <dgm:pt modelId="{3E0967E5-8ECA-4D13-A460-C77647FA78C7}" type="parTrans" cxnId="{17646DD2-0C4E-451B-8615-B419D9F7F4C3}">
      <dgm:prSet/>
      <dgm:spPr/>
      <dgm:t>
        <a:bodyPr/>
        <a:lstStyle/>
        <a:p>
          <a:endParaRPr lang="en-GB"/>
        </a:p>
      </dgm:t>
    </dgm:pt>
    <dgm:pt modelId="{D7A2C17D-D598-4A87-B628-264B4F0EE686}" type="sibTrans" cxnId="{17646DD2-0C4E-451B-8615-B419D9F7F4C3}">
      <dgm:prSet/>
      <dgm:spPr/>
      <dgm:t>
        <a:bodyPr/>
        <a:lstStyle/>
        <a:p>
          <a:endParaRPr lang="en-GB"/>
        </a:p>
      </dgm:t>
    </dgm:pt>
    <dgm:pt modelId="{C7E66F65-ADD4-47A6-BDCF-AE2E217B5475}">
      <dgm:prSet phldrT="[Text]" custT="1"/>
      <dgm:spPr/>
      <dgm:t>
        <a:bodyPr/>
        <a:lstStyle/>
        <a:p>
          <a:r>
            <a:rPr lang="en-US" sz="2000" dirty="0">
              <a:solidFill>
                <a:srgbClr val="10527B"/>
              </a:solidFill>
              <a:latin typeface="Lato"/>
              <a:ea typeface="Lato"/>
              <a:cs typeface="Lato"/>
              <a:sym typeface="Lato"/>
            </a:rPr>
            <a:t>Find the lake</a:t>
          </a:r>
          <a:endParaRPr lang="en-GB" sz="2000" dirty="0"/>
        </a:p>
      </dgm:t>
    </dgm:pt>
    <dgm:pt modelId="{784E0CD8-971A-4E66-AA28-67054FA6778C}" type="parTrans" cxnId="{4F06E845-CEF7-4F1E-9625-A8BA545FA10F}">
      <dgm:prSet/>
      <dgm:spPr/>
      <dgm:t>
        <a:bodyPr/>
        <a:lstStyle/>
        <a:p>
          <a:endParaRPr lang="en-GB"/>
        </a:p>
      </dgm:t>
    </dgm:pt>
    <dgm:pt modelId="{ECA5B6CD-1AA2-46B0-B326-8A4D2E97E052}" type="sibTrans" cxnId="{4F06E845-CEF7-4F1E-9625-A8BA545FA10F}">
      <dgm:prSet/>
      <dgm:spPr/>
      <dgm:t>
        <a:bodyPr/>
        <a:lstStyle/>
        <a:p>
          <a:endParaRPr lang="en-GB"/>
        </a:p>
      </dgm:t>
    </dgm:pt>
    <dgm:pt modelId="{381623F1-B6D1-42E5-A9A9-0235CDA1B4F1}">
      <dgm:prSet phldrT="[Text]" custT="1"/>
      <dgm:spPr/>
      <dgm:t>
        <a:bodyPr/>
        <a:lstStyle/>
        <a:p>
          <a:r>
            <a:rPr lang="de-DE" sz="2800" b="1" dirty="0" err="1"/>
            <a:t>Serbia</a:t>
          </a:r>
          <a:r>
            <a:rPr lang="hr-HR" sz="2800" b="1" dirty="0"/>
            <a:t> = S1</a:t>
          </a:r>
          <a:endParaRPr lang="en-GB" sz="2100" b="1" dirty="0"/>
        </a:p>
      </dgm:t>
    </dgm:pt>
    <dgm:pt modelId="{DF47B294-24A2-45DC-87AF-4FBCEFBDD042}" type="parTrans" cxnId="{7BD26D4D-FE14-4B3D-B754-F02521FDDA14}">
      <dgm:prSet/>
      <dgm:spPr/>
      <dgm:t>
        <a:bodyPr/>
        <a:lstStyle/>
        <a:p>
          <a:endParaRPr lang="en-GB"/>
        </a:p>
      </dgm:t>
    </dgm:pt>
    <dgm:pt modelId="{85CEE3DF-27A4-48F0-962C-8DDC6C590611}" type="sibTrans" cxnId="{7BD26D4D-FE14-4B3D-B754-F02521FDDA14}">
      <dgm:prSet/>
      <dgm:spPr/>
      <dgm:t>
        <a:bodyPr/>
        <a:lstStyle/>
        <a:p>
          <a:endParaRPr lang="en-GB"/>
        </a:p>
      </dgm:t>
    </dgm:pt>
    <dgm:pt modelId="{883508A3-429E-42B2-BA91-470777A65A4C}">
      <dgm:prSet phldrT="[Text]" custT="1"/>
      <dgm:spPr/>
      <dgm:t>
        <a:bodyPr/>
        <a:lstStyle/>
        <a:p>
          <a:r>
            <a:rPr lang="en-US" sz="2000" dirty="0">
              <a:solidFill>
                <a:srgbClr val="10527B"/>
              </a:solidFill>
              <a:latin typeface="Lato"/>
              <a:ea typeface="Lato"/>
              <a:cs typeface="Lato"/>
              <a:sym typeface="Lato"/>
            </a:rPr>
            <a:t>Wiki marathon</a:t>
          </a:r>
          <a:endParaRPr lang="en-GB" sz="2000" dirty="0"/>
        </a:p>
      </dgm:t>
    </dgm:pt>
    <dgm:pt modelId="{929F5AFA-3A83-4871-B4B4-9D515003F1A2}" type="parTrans" cxnId="{DB4D5FD2-F3A3-4387-B523-8F539160ED0B}">
      <dgm:prSet/>
      <dgm:spPr/>
      <dgm:t>
        <a:bodyPr/>
        <a:lstStyle/>
        <a:p>
          <a:endParaRPr lang="en-GB"/>
        </a:p>
      </dgm:t>
    </dgm:pt>
    <dgm:pt modelId="{8787D02B-0D71-4026-84EC-924D911C4F00}" type="sibTrans" cxnId="{DB4D5FD2-F3A3-4387-B523-8F539160ED0B}">
      <dgm:prSet/>
      <dgm:spPr/>
      <dgm:t>
        <a:bodyPr/>
        <a:lstStyle/>
        <a:p>
          <a:endParaRPr lang="en-GB"/>
        </a:p>
      </dgm:t>
    </dgm:pt>
    <dgm:pt modelId="{B783DD43-CDED-45A4-96C1-B4AC1289B963}">
      <dgm:prSet phldrT="[Text]" custT="1"/>
      <dgm:spPr/>
      <dgm:t>
        <a:bodyPr/>
        <a:lstStyle/>
        <a:p>
          <a:r>
            <a:rPr lang="en-US" sz="2000" dirty="0">
              <a:solidFill>
                <a:srgbClr val="10527B"/>
              </a:solidFill>
              <a:latin typeface="Lato"/>
              <a:ea typeface="Lato"/>
              <a:cs typeface="Lato"/>
              <a:sym typeface="Lato"/>
            </a:rPr>
            <a:t>Nature up close and personal</a:t>
          </a:r>
          <a:endParaRPr lang="en-GB" sz="2000" dirty="0"/>
        </a:p>
      </dgm:t>
    </dgm:pt>
    <dgm:pt modelId="{52EAE5F4-CA1C-4643-8C13-DD9C20C8A871}" type="parTrans" cxnId="{1E913EC1-C2C5-47F4-BC1B-B87958F7C0F9}">
      <dgm:prSet/>
      <dgm:spPr/>
      <dgm:t>
        <a:bodyPr/>
        <a:lstStyle/>
        <a:p>
          <a:endParaRPr lang="en-GB"/>
        </a:p>
      </dgm:t>
    </dgm:pt>
    <dgm:pt modelId="{8EF07738-74F5-4060-BDF5-A2D457C2F693}" type="sibTrans" cxnId="{1E913EC1-C2C5-47F4-BC1B-B87958F7C0F9}">
      <dgm:prSet/>
      <dgm:spPr/>
      <dgm:t>
        <a:bodyPr/>
        <a:lstStyle/>
        <a:p>
          <a:endParaRPr lang="en-GB"/>
        </a:p>
      </dgm:t>
    </dgm:pt>
    <dgm:pt modelId="{5F9D8D9B-6E31-4F12-AFB8-84FD15F9BF81}">
      <dgm:prSet phldrT="[Text]" custT="1"/>
      <dgm:spPr/>
      <dgm:t>
        <a:bodyPr/>
        <a:lstStyle/>
        <a:p>
          <a:r>
            <a:rPr lang="en-US" sz="2000" dirty="0">
              <a:solidFill>
                <a:srgbClr val="10527B"/>
              </a:solidFill>
              <a:latin typeface="Lato"/>
              <a:ea typeface="Lato"/>
              <a:cs typeface="Lato"/>
              <a:sym typeface="Lato"/>
            </a:rPr>
            <a:t>Narrative medicine</a:t>
          </a:r>
          <a:endParaRPr lang="en-GB" sz="2000" dirty="0"/>
        </a:p>
      </dgm:t>
    </dgm:pt>
    <dgm:pt modelId="{37DF41A0-A673-442C-9B6B-DA8EA5C9FAE4}" type="parTrans" cxnId="{6D09D935-139D-442B-A553-DA3ADBC75FE0}">
      <dgm:prSet/>
      <dgm:spPr/>
      <dgm:t>
        <a:bodyPr/>
        <a:lstStyle/>
        <a:p>
          <a:endParaRPr lang="en-GB"/>
        </a:p>
      </dgm:t>
    </dgm:pt>
    <dgm:pt modelId="{ADB32CA4-4A0A-4DB8-99DB-983315B2E02D}" type="sibTrans" cxnId="{6D09D935-139D-442B-A553-DA3ADBC75FE0}">
      <dgm:prSet/>
      <dgm:spPr/>
      <dgm:t>
        <a:bodyPr/>
        <a:lstStyle/>
        <a:p>
          <a:endParaRPr lang="en-GB"/>
        </a:p>
      </dgm:t>
    </dgm:pt>
    <dgm:pt modelId="{210F0F91-7A01-4B40-8589-B5F3D7C21F37}">
      <dgm:prSet phldrT="[Text]" custT="1"/>
      <dgm:spPr/>
      <dgm:t>
        <a:bodyPr/>
        <a:lstStyle/>
        <a:p>
          <a:r>
            <a:rPr lang="en-US" sz="2000" dirty="0">
              <a:solidFill>
                <a:srgbClr val="10527B"/>
              </a:solidFill>
              <a:latin typeface="Lato"/>
              <a:ea typeface="Lato"/>
              <a:cs typeface="Lato"/>
              <a:sym typeface="Lato"/>
            </a:rPr>
            <a:t>Workshop of democratization of digitization</a:t>
          </a:r>
          <a:endParaRPr lang="en-GB" sz="2000" dirty="0"/>
        </a:p>
      </dgm:t>
    </dgm:pt>
    <dgm:pt modelId="{E4FA63FF-A31E-403A-B6FE-3010CE6C3116}" type="parTrans" cxnId="{70222D62-E191-4370-BDAC-E8D387539F80}">
      <dgm:prSet/>
      <dgm:spPr/>
      <dgm:t>
        <a:bodyPr/>
        <a:lstStyle/>
        <a:p>
          <a:endParaRPr lang="en-GB"/>
        </a:p>
      </dgm:t>
    </dgm:pt>
    <dgm:pt modelId="{7DA9E371-B500-4EFE-938A-A98D58823C95}" type="sibTrans" cxnId="{70222D62-E191-4370-BDAC-E8D387539F80}">
      <dgm:prSet/>
      <dgm:spPr/>
      <dgm:t>
        <a:bodyPr/>
        <a:lstStyle/>
        <a:p>
          <a:endParaRPr lang="en-GB"/>
        </a:p>
      </dgm:t>
    </dgm:pt>
    <dgm:pt modelId="{2B1E6CD6-9C40-46D8-BB0A-9E8F0B182EF5}">
      <dgm:prSet phldrT="[Text]" custT="1"/>
      <dgm:spPr/>
      <dgm:t>
        <a:bodyPr/>
        <a:lstStyle/>
        <a:p>
          <a:r>
            <a:rPr lang="en-US" sz="2000" dirty="0">
              <a:solidFill>
                <a:srgbClr val="10527B"/>
              </a:solidFill>
              <a:latin typeface="Lato"/>
              <a:ea typeface="Lato"/>
              <a:cs typeface="Lato"/>
              <a:sym typeface="Lato"/>
            </a:rPr>
            <a:t> Language laboratory</a:t>
          </a:r>
          <a:endParaRPr lang="en-GB" sz="2000" dirty="0"/>
        </a:p>
      </dgm:t>
    </dgm:pt>
    <dgm:pt modelId="{D3A75E67-B2EF-4E45-960A-A2DB7D705501}" type="parTrans" cxnId="{FF6A018C-709E-42E8-BB34-6984EE213EC2}">
      <dgm:prSet/>
      <dgm:spPr/>
      <dgm:t>
        <a:bodyPr/>
        <a:lstStyle/>
        <a:p>
          <a:endParaRPr lang="en-GB"/>
        </a:p>
      </dgm:t>
    </dgm:pt>
    <dgm:pt modelId="{DF7250F9-A76B-4BE3-9B6D-6AD63AF803BC}" type="sibTrans" cxnId="{FF6A018C-709E-42E8-BB34-6984EE213EC2}">
      <dgm:prSet/>
      <dgm:spPr/>
      <dgm:t>
        <a:bodyPr/>
        <a:lstStyle/>
        <a:p>
          <a:endParaRPr lang="en-GB"/>
        </a:p>
      </dgm:t>
    </dgm:pt>
    <dgm:pt modelId="{71D18C16-0A0A-4FCF-AC41-E9143AD1F2B2}">
      <dgm:prSet phldrT="[Text]" custT="1"/>
      <dgm:spPr/>
      <dgm:t>
        <a:bodyPr/>
        <a:lstStyle/>
        <a:p>
          <a:r>
            <a:rPr lang="en-US" sz="2000" dirty="0">
              <a:solidFill>
                <a:srgbClr val="10527B"/>
              </a:solidFill>
              <a:latin typeface="Lato"/>
              <a:ea typeface="Lato"/>
              <a:cs typeface="Lato"/>
              <a:sym typeface="Lato"/>
            </a:rPr>
            <a:t> </a:t>
          </a:r>
          <a:r>
            <a:rPr lang="en-US" sz="2000" dirty="0" err="1">
              <a:solidFill>
                <a:srgbClr val="10527B"/>
              </a:solidFill>
              <a:latin typeface="Lato"/>
              <a:ea typeface="Lato"/>
              <a:cs typeface="Lato"/>
              <a:sym typeface="Lato"/>
            </a:rPr>
            <a:t>Transc</a:t>
          </a:r>
          <a:r>
            <a:rPr lang="hr-HR" sz="2000" dirty="0" err="1">
              <a:solidFill>
                <a:srgbClr val="10527B"/>
              </a:solidFill>
              <a:latin typeface="Lato"/>
              <a:ea typeface="Lato"/>
              <a:cs typeface="Lato"/>
              <a:sym typeface="Lato"/>
            </a:rPr>
            <a:t>ribiton</a:t>
          </a:r>
          <a:endParaRPr lang="en-GB" sz="2000" dirty="0"/>
        </a:p>
      </dgm:t>
    </dgm:pt>
    <dgm:pt modelId="{5870C041-B7BE-4B80-9E15-2D48B5060C82}" type="parTrans" cxnId="{BCEFA35A-9691-4961-8059-4BD7A121A23C}">
      <dgm:prSet/>
      <dgm:spPr/>
      <dgm:t>
        <a:bodyPr/>
        <a:lstStyle/>
        <a:p>
          <a:endParaRPr lang="hr-HR"/>
        </a:p>
      </dgm:t>
    </dgm:pt>
    <dgm:pt modelId="{2F5E0168-A219-47DF-8FC1-2A58F82BC02A}" type="sibTrans" cxnId="{BCEFA35A-9691-4961-8059-4BD7A121A23C}">
      <dgm:prSet/>
      <dgm:spPr/>
      <dgm:t>
        <a:bodyPr/>
        <a:lstStyle/>
        <a:p>
          <a:endParaRPr lang="hr-HR"/>
        </a:p>
      </dgm:t>
    </dgm:pt>
    <dgm:pt modelId="{AD4D0F61-54C8-46A0-836D-9E05B28F1D7B}" type="pres">
      <dgm:prSet presAssocID="{516C5820-9D05-4B2A-9F82-C132CCDA2EA1}" presName="Name0" presStyleCnt="0">
        <dgm:presLayoutVars>
          <dgm:dir/>
          <dgm:animLvl val="lvl"/>
          <dgm:resizeHandles val="exact"/>
        </dgm:presLayoutVars>
      </dgm:prSet>
      <dgm:spPr/>
    </dgm:pt>
    <dgm:pt modelId="{7F94345F-2B62-474A-99A2-B7D68E5E17AD}" type="pres">
      <dgm:prSet presAssocID="{44A62F46-A295-48C0-8087-33C8F345BE6E}" presName="composite" presStyleCnt="0"/>
      <dgm:spPr/>
    </dgm:pt>
    <dgm:pt modelId="{CFBE95BA-008F-4415-B095-94603FF75ECC}" type="pres">
      <dgm:prSet presAssocID="{44A62F46-A295-48C0-8087-33C8F345BE6E}" presName="parTx" presStyleLbl="alignNode1" presStyleIdx="0" presStyleCnt="3">
        <dgm:presLayoutVars>
          <dgm:chMax val="0"/>
          <dgm:chPref val="0"/>
          <dgm:bulletEnabled val="1"/>
        </dgm:presLayoutVars>
      </dgm:prSet>
      <dgm:spPr/>
    </dgm:pt>
    <dgm:pt modelId="{98EA3AC7-23E0-44EE-95DF-9E6B2944C383}" type="pres">
      <dgm:prSet presAssocID="{44A62F46-A295-48C0-8087-33C8F345BE6E}" presName="desTx" presStyleLbl="alignAccFollowNode1" presStyleIdx="0" presStyleCnt="3" custScaleY="100000">
        <dgm:presLayoutVars>
          <dgm:bulletEnabled val="1"/>
        </dgm:presLayoutVars>
      </dgm:prSet>
      <dgm:spPr/>
    </dgm:pt>
    <dgm:pt modelId="{408C532B-0EC6-4947-96D2-EC864E9B5E4A}" type="pres">
      <dgm:prSet presAssocID="{BB06A89A-C694-426C-BBC9-2C3A113B8889}" presName="space" presStyleCnt="0"/>
      <dgm:spPr/>
    </dgm:pt>
    <dgm:pt modelId="{45EC3F48-6C9A-4436-83D3-5848EC0814FD}" type="pres">
      <dgm:prSet presAssocID="{16CD9E57-3042-49F0-A5C5-804D1EAFE876}" presName="composite" presStyleCnt="0"/>
      <dgm:spPr/>
    </dgm:pt>
    <dgm:pt modelId="{0E87537E-F4FE-432C-BD5C-E2DDDB688671}" type="pres">
      <dgm:prSet presAssocID="{16CD9E57-3042-49F0-A5C5-804D1EAFE876}" presName="parTx" presStyleLbl="alignNode1" presStyleIdx="1" presStyleCnt="3">
        <dgm:presLayoutVars>
          <dgm:chMax val="0"/>
          <dgm:chPref val="0"/>
          <dgm:bulletEnabled val="1"/>
        </dgm:presLayoutVars>
      </dgm:prSet>
      <dgm:spPr/>
    </dgm:pt>
    <dgm:pt modelId="{9BA4C3B3-D780-4728-BC61-C8E640A52A3C}" type="pres">
      <dgm:prSet presAssocID="{16CD9E57-3042-49F0-A5C5-804D1EAFE876}" presName="desTx" presStyleLbl="alignAccFollowNode1" presStyleIdx="1" presStyleCnt="3">
        <dgm:presLayoutVars>
          <dgm:bulletEnabled val="1"/>
        </dgm:presLayoutVars>
      </dgm:prSet>
      <dgm:spPr/>
    </dgm:pt>
    <dgm:pt modelId="{069C0F29-FE54-4C2E-8A0A-9C418049DAF0}" type="pres">
      <dgm:prSet presAssocID="{D7A2C17D-D598-4A87-B628-264B4F0EE686}" presName="space" presStyleCnt="0"/>
      <dgm:spPr/>
    </dgm:pt>
    <dgm:pt modelId="{53FA2405-8741-458F-BB5C-24E9693C707B}" type="pres">
      <dgm:prSet presAssocID="{381623F1-B6D1-42E5-A9A9-0235CDA1B4F1}" presName="composite" presStyleCnt="0"/>
      <dgm:spPr/>
    </dgm:pt>
    <dgm:pt modelId="{6EA78182-B4E2-4F9D-BE6D-05B120EC2A07}" type="pres">
      <dgm:prSet presAssocID="{381623F1-B6D1-42E5-A9A9-0235CDA1B4F1}" presName="parTx" presStyleLbl="alignNode1" presStyleIdx="2" presStyleCnt="3">
        <dgm:presLayoutVars>
          <dgm:chMax val="0"/>
          <dgm:chPref val="0"/>
          <dgm:bulletEnabled val="1"/>
        </dgm:presLayoutVars>
      </dgm:prSet>
      <dgm:spPr/>
    </dgm:pt>
    <dgm:pt modelId="{A6892881-DEAE-4D80-B958-D5566FA533F0}" type="pres">
      <dgm:prSet presAssocID="{381623F1-B6D1-42E5-A9A9-0235CDA1B4F1}" presName="desTx" presStyleLbl="alignAccFollowNode1" presStyleIdx="2" presStyleCnt="3">
        <dgm:presLayoutVars>
          <dgm:bulletEnabled val="1"/>
        </dgm:presLayoutVars>
      </dgm:prSet>
      <dgm:spPr/>
    </dgm:pt>
  </dgm:ptLst>
  <dgm:cxnLst>
    <dgm:cxn modelId="{FB8CD10B-58C8-420D-8493-3373EF47798F}" type="presOf" srcId="{C7E66F65-ADD4-47A6-BDCF-AE2E217B5475}" destId="{9BA4C3B3-D780-4728-BC61-C8E640A52A3C}" srcOrd="0" destOrd="0" presId="urn:microsoft.com/office/officeart/2005/8/layout/hList1"/>
    <dgm:cxn modelId="{48070721-84A3-480C-90E2-2F6F68019074}" type="presOf" srcId="{210F0F91-7A01-4B40-8589-B5F3D7C21F37}" destId="{A6892881-DEAE-4D80-B958-D5566FA533F0}" srcOrd="0" destOrd="1" presId="urn:microsoft.com/office/officeart/2005/8/layout/hList1"/>
    <dgm:cxn modelId="{FAE5FB33-5435-4D0B-BAC3-EA0D5CF199E1}" type="presOf" srcId="{2D736366-571F-4855-A10B-28FCEE8B1D8A}" destId="{98EA3AC7-23E0-44EE-95DF-9E6B2944C383}" srcOrd="0" destOrd="0" presId="urn:microsoft.com/office/officeart/2005/8/layout/hList1"/>
    <dgm:cxn modelId="{6D09D935-139D-442B-A553-DA3ADBC75FE0}" srcId="{16CD9E57-3042-49F0-A5C5-804D1EAFE876}" destId="{5F9D8D9B-6E31-4F12-AFB8-84FD15F9BF81}" srcOrd="2" destOrd="0" parTransId="{37DF41A0-A673-442C-9B6B-DA8EA5C9FAE4}" sibTransId="{ADB32CA4-4A0A-4DB8-99DB-983315B2E02D}"/>
    <dgm:cxn modelId="{C400603E-C363-4613-90CB-AC6B5A8ADCE1}" type="presOf" srcId="{71D18C16-0A0A-4FCF-AC41-E9143AD1F2B2}" destId="{A6892881-DEAE-4D80-B958-D5566FA533F0}" srcOrd="0" destOrd="2" presId="urn:microsoft.com/office/officeart/2005/8/layout/hList1"/>
    <dgm:cxn modelId="{09CDEE5B-464A-40EA-A9EA-7D2F3BD49177}" type="presOf" srcId="{883508A3-429E-42B2-BA91-470777A65A4C}" destId="{A6892881-DEAE-4D80-B958-D5566FA533F0}" srcOrd="0" destOrd="0" presId="urn:microsoft.com/office/officeart/2005/8/layout/hList1"/>
    <dgm:cxn modelId="{69578860-7519-47C8-9909-9D0016477F10}" type="presOf" srcId="{B783DD43-CDED-45A4-96C1-B4AC1289B963}" destId="{9BA4C3B3-D780-4728-BC61-C8E640A52A3C}" srcOrd="0" destOrd="1" presId="urn:microsoft.com/office/officeart/2005/8/layout/hList1"/>
    <dgm:cxn modelId="{95F79341-9667-4416-B183-35D8E1739C69}" srcId="{44A62F46-A295-48C0-8087-33C8F345BE6E}" destId="{2D736366-571F-4855-A10B-28FCEE8B1D8A}" srcOrd="0" destOrd="0" parTransId="{873AB428-CE4C-4F48-960E-C95DD783FF3C}" sibTransId="{DCBE39C4-77D1-4D3F-A071-CB015D2847EC}"/>
    <dgm:cxn modelId="{70222D62-E191-4370-BDAC-E8D387539F80}" srcId="{381623F1-B6D1-42E5-A9A9-0235CDA1B4F1}" destId="{210F0F91-7A01-4B40-8589-B5F3D7C21F37}" srcOrd="1" destOrd="0" parTransId="{E4FA63FF-A31E-403A-B6FE-3010CE6C3116}" sibTransId="{7DA9E371-B500-4EFE-938A-A98D58823C95}"/>
    <dgm:cxn modelId="{4F06E845-CEF7-4F1E-9625-A8BA545FA10F}" srcId="{16CD9E57-3042-49F0-A5C5-804D1EAFE876}" destId="{C7E66F65-ADD4-47A6-BDCF-AE2E217B5475}" srcOrd="0" destOrd="0" parTransId="{784E0CD8-971A-4E66-AA28-67054FA6778C}" sibTransId="{ECA5B6CD-1AA2-46B0-B326-8A4D2E97E052}"/>
    <dgm:cxn modelId="{36B1674D-C746-4FD0-A521-623E92B92234}" srcId="{516C5820-9D05-4B2A-9F82-C132CCDA2EA1}" destId="{44A62F46-A295-48C0-8087-33C8F345BE6E}" srcOrd="0" destOrd="0" parTransId="{9E3FBAAC-E7F2-4BF6-8D7C-840F96EF43B3}" sibTransId="{BB06A89A-C694-426C-BBC9-2C3A113B8889}"/>
    <dgm:cxn modelId="{7BD26D4D-FE14-4B3D-B754-F02521FDDA14}" srcId="{516C5820-9D05-4B2A-9F82-C132CCDA2EA1}" destId="{381623F1-B6D1-42E5-A9A9-0235CDA1B4F1}" srcOrd="2" destOrd="0" parTransId="{DF47B294-24A2-45DC-87AF-4FBCEFBDD042}" sibTransId="{85CEE3DF-27A4-48F0-962C-8DDC6C590611}"/>
    <dgm:cxn modelId="{928FFD79-4A20-4F7A-BDC7-E73E2EB98582}" type="presOf" srcId="{381623F1-B6D1-42E5-A9A9-0235CDA1B4F1}" destId="{6EA78182-B4E2-4F9D-BE6D-05B120EC2A07}" srcOrd="0" destOrd="0" presId="urn:microsoft.com/office/officeart/2005/8/layout/hList1"/>
    <dgm:cxn modelId="{BCEFA35A-9691-4961-8059-4BD7A121A23C}" srcId="{381623F1-B6D1-42E5-A9A9-0235CDA1B4F1}" destId="{71D18C16-0A0A-4FCF-AC41-E9143AD1F2B2}" srcOrd="2" destOrd="0" parTransId="{5870C041-B7BE-4B80-9E15-2D48B5060C82}" sibTransId="{2F5E0168-A219-47DF-8FC1-2A58F82BC02A}"/>
    <dgm:cxn modelId="{69B6657C-EC50-4BEA-BBCF-E6403B55A666}" type="presOf" srcId="{516C5820-9D05-4B2A-9F82-C132CCDA2EA1}" destId="{AD4D0F61-54C8-46A0-836D-9E05B28F1D7B}" srcOrd="0" destOrd="0" presId="urn:microsoft.com/office/officeart/2005/8/layout/hList1"/>
    <dgm:cxn modelId="{33C5D47D-27C6-4BAB-B2FA-245C3BBA9B65}" type="presOf" srcId="{44A62F46-A295-48C0-8087-33C8F345BE6E}" destId="{CFBE95BA-008F-4415-B095-94603FF75ECC}" srcOrd="0" destOrd="0" presId="urn:microsoft.com/office/officeart/2005/8/layout/hList1"/>
    <dgm:cxn modelId="{FF6A018C-709E-42E8-BB34-6984EE213EC2}" srcId="{381623F1-B6D1-42E5-A9A9-0235CDA1B4F1}" destId="{2B1E6CD6-9C40-46D8-BB0A-9E8F0B182EF5}" srcOrd="3" destOrd="0" parTransId="{D3A75E67-B2EF-4E45-960A-A2DB7D705501}" sibTransId="{DF7250F9-A76B-4BE3-9B6D-6AD63AF803BC}"/>
    <dgm:cxn modelId="{E9D7348E-B2BC-46A3-820E-1D415AD05FAF}" type="presOf" srcId="{2B1E6CD6-9C40-46D8-BB0A-9E8F0B182EF5}" destId="{A6892881-DEAE-4D80-B958-D5566FA533F0}" srcOrd="0" destOrd="3" presId="urn:microsoft.com/office/officeart/2005/8/layout/hList1"/>
    <dgm:cxn modelId="{1E913EC1-C2C5-47F4-BC1B-B87958F7C0F9}" srcId="{16CD9E57-3042-49F0-A5C5-804D1EAFE876}" destId="{B783DD43-CDED-45A4-96C1-B4AC1289B963}" srcOrd="1" destOrd="0" parTransId="{52EAE5F4-CA1C-4643-8C13-DD9C20C8A871}" sibTransId="{8EF07738-74F5-4060-BDF5-A2D457C2F693}"/>
    <dgm:cxn modelId="{DB4D5FD2-F3A3-4387-B523-8F539160ED0B}" srcId="{381623F1-B6D1-42E5-A9A9-0235CDA1B4F1}" destId="{883508A3-429E-42B2-BA91-470777A65A4C}" srcOrd="0" destOrd="0" parTransId="{929F5AFA-3A83-4871-B4B4-9D515003F1A2}" sibTransId="{8787D02B-0D71-4026-84EC-924D911C4F00}"/>
    <dgm:cxn modelId="{17646DD2-0C4E-451B-8615-B419D9F7F4C3}" srcId="{516C5820-9D05-4B2A-9F82-C132CCDA2EA1}" destId="{16CD9E57-3042-49F0-A5C5-804D1EAFE876}" srcOrd="1" destOrd="0" parTransId="{3E0967E5-8ECA-4D13-A460-C77647FA78C7}" sibTransId="{D7A2C17D-D598-4A87-B628-264B4F0EE686}"/>
    <dgm:cxn modelId="{EAF78CD4-C267-44C2-8B2C-CE8DCC1018A2}" type="presOf" srcId="{16CD9E57-3042-49F0-A5C5-804D1EAFE876}" destId="{0E87537E-F4FE-432C-BD5C-E2DDDB688671}" srcOrd="0" destOrd="0" presId="urn:microsoft.com/office/officeart/2005/8/layout/hList1"/>
    <dgm:cxn modelId="{F8FD83FA-E647-4E70-8DB0-A2A10A8044C5}" type="presOf" srcId="{5F9D8D9B-6E31-4F12-AFB8-84FD15F9BF81}" destId="{9BA4C3B3-D780-4728-BC61-C8E640A52A3C}" srcOrd="0" destOrd="2" presId="urn:microsoft.com/office/officeart/2005/8/layout/hList1"/>
    <dgm:cxn modelId="{0663B560-9F7C-48E6-976C-20BE4EB7DBE3}" type="presParOf" srcId="{AD4D0F61-54C8-46A0-836D-9E05B28F1D7B}" destId="{7F94345F-2B62-474A-99A2-B7D68E5E17AD}" srcOrd="0" destOrd="0" presId="urn:microsoft.com/office/officeart/2005/8/layout/hList1"/>
    <dgm:cxn modelId="{66F4B366-1279-4DE4-A807-ACD8689405D4}" type="presParOf" srcId="{7F94345F-2B62-474A-99A2-B7D68E5E17AD}" destId="{CFBE95BA-008F-4415-B095-94603FF75ECC}" srcOrd="0" destOrd="0" presId="urn:microsoft.com/office/officeart/2005/8/layout/hList1"/>
    <dgm:cxn modelId="{904EF327-AF3D-40F1-A490-93B202CB56B8}" type="presParOf" srcId="{7F94345F-2B62-474A-99A2-B7D68E5E17AD}" destId="{98EA3AC7-23E0-44EE-95DF-9E6B2944C383}" srcOrd="1" destOrd="0" presId="urn:microsoft.com/office/officeart/2005/8/layout/hList1"/>
    <dgm:cxn modelId="{66F376E1-422C-4B82-AE13-A8638250E88E}" type="presParOf" srcId="{AD4D0F61-54C8-46A0-836D-9E05B28F1D7B}" destId="{408C532B-0EC6-4947-96D2-EC864E9B5E4A}" srcOrd="1" destOrd="0" presId="urn:microsoft.com/office/officeart/2005/8/layout/hList1"/>
    <dgm:cxn modelId="{B1AB2D8C-FE6D-4420-AC1D-5FA4347616CF}" type="presParOf" srcId="{AD4D0F61-54C8-46A0-836D-9E05B28F1D7B}" destId="{45EC3F48-6C9A-4436-83D3-5848EC0814FD}" srcOrd="2" destOrd="0" presId="urn:microsoft.com/office/officeart/2005/8/layout/hList1"/>
    <dgm:cxn modelId="{BBBF3BA3-4F13-4726-BA85-70ED9AF592B7}" type="presParOf" srcId="{45EC3F48-6C9A-4436-83D3-5848EC0814FD}" destId="{0E87537E-F4FE-432C-BD5C-E2DDDB688671}" srcOrd="0" destOrd="0" presId="urn:microsoft.com/office/officeart/2005/8/layout/hList1"/>
    <dgm:cxn modelId="{A60308E2-5A7D-49E0-8773-76AC0DAC2CDE}" type="presParOf" srcId="{45EC3F48-6C9A-4436-83D3-5848EC0814FD}" destId="{9BA4C3B3-D780-4728-BC61-C8E640A52A3C}" srcOrd="1" destOrd="0" presId="urn:microsoft.com/office/officeart/2005/8/layout/hList1"/>
    <dgm:cxn modelId="{DC3BBA26-2297-4F94-B314-4F6A11B726FF}" type="presParOf" srcId="{AD4D0F61-54C8-46A0-836D-9E05B28F1D7B}" destId="{069C0F29-FE54-4C2E-8A0A-9C418049DAF0}" srcOrd="3" destOrd="0" presId="urn:microsoft.com/office/officeart/2005/8/layout/hList1"/>
    <dgm:cxn modelId="{5E4AC1A4-E07D-4A28-8E34-6295271818FD}" type="presParOf" srcId="{AD4D0F61-54C8-46A0-836D-9E05B28F1D7B}" destId="{53FA2405-8741-458F-BB5C-24E9693C707B}" srcOrd="4" destOrd="0" presId="urn:microsoft.com/office/officeart/2005/8/layout/hList1"/>
    <dgm:cxn modelId="{194A9FAB-D717-4923-924F-30EF721068EF}" type="presParOf" srcId="{53FA2405-8741-458F-BB5C-24E9693C707B}" destId="{6EA78182-B4E2-4F9D-BE6D-05B120EC2A07}" srcOrd="0" destOrd="0" presId="urn:microsoft.com/office/officeart/2005/8/layout/hList1"/>
    <dgm:cxn modelId="{CC5634DA-8E8B-4C64-BFBF-C4ACCA1C5FC9}" type="presParOf" srcId="{53FA2405-8741-458F-BB5C-24E9693C707B}" destId="{A6892881-DEAE-4D80-B958-D5566FA533F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D49B6-0195-41AB-A47D-91925A06763E}">
      <dsp:nvSpPr>
        <dsp:cNvPr id="0" name=""/>
        <dsp:cNvSpPr/>
      </dsp:nvSpPr>
      <dsp:spPr>
        <a:xfrm rot="16200000">
          <a:off x="443269" y="-438806"/>
          <a:ext cx="2076031" cy="2962570"/>
        </a:xfrm>
        <a:prstGeom prst="round1Rect">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r-HR" sz="2400" u="sng" kern="1200" dirty="0" err="1"/>
            <a:t>Lack</a:t>
          </a:r>
          <a:r>
            <a:rPr lang="hr-HR" sz="2400" kern="1200" dirty="0"/>
            <a:t> </a:t>
          </a:r>
          <a:r>
            <a:rPr lang="hr-HR" sz="2400" kern="1200" dirty="0" err="1"/>
            <a:t>of</a:t>
          </a:r>
          <a:r>
            <a:rPr lang="hr-HR" sz="2400" kern="1200" dirty="0"/>
            <a:t> </a:t>
          </a:r>
          <a:r>
            <a:rPr lang="hr-HR" sz="2400" kern="1200" dirty="0" err="1"/>
            <a:t>ideas</a:t>
          </a:r>
          <a:endParaRPr lang="hr-HR" sz="2400" kern="1200" dirty="0"/>
        </a:p>
      </dsp:txBody>
      <dsp:txXfrm rot="5400000">
        <a:off x="0" y="4464"/>
        <a:ext cx="2962570" cy="1557023"/>
      </dsp:txXfrm>
    </dsp:sp>
    <dsp:sp modelId="{5260408E-DEB7-49F3-A30A-23A8AE5D4806}">
      <dsp:nvSpPr>
        <dsp:cNvPr id="0" name=""/>
        <dsp:cNvSpPr/>
      </dsp:nvSpPr>
      <dsp:spPr>
        <a:xfrm>
          <a:off x="2962570" y="0"/>
          <a:ext cx="2962570" cy="2076031"/>
        </a:xfrm>
        <a:prstGeom prst="round1Rect">
          <a:avLst/>
        </a:prstGeom>
        <a:solidFill>
          <a:schemeClr val="accent2">
            <a:shade val="80000"/>
            <a:hueOff val="-147861"/>
            <a:satOff val="-7499"/>
            <a:lumOff val="101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r-HR" sz="2400" kern="1200" dirty="0" err="1"/>
            <a:t>Lack</a:t>
          </a:r>
          <a:r>
            <a:rPr lang="hr-HR" sz="2400" kern="1200" dirty="0"/>
            <a:t> </a:t>
          </a:r>
          <a:r>
            <a:rPr lang="hr-HR" sz="2400" kern="1200" dirty="0" err="1"/>
            <a:t>of</a:t>
          </a:r>
          <a:r>
            <a:rPr lang="hr-HR" sz="2400" kern="1200" dirty="0"/>
            <a:t> time</a:t>
          </a:r>
        </a:p>
      </dsp:txBody>
      <dsp:txXfrm>
        <a:off x="2962570" y="0"/>
        <a:ext cx="2962570" cy="1557023"/>
      </dsp:txXfrm>
    </dsp:sp>
    <dsp:sp modelId="{F5E8827B-83EB-44BA-BDEA-B42371D4FD80}">
      <dsp:nvSpPr>
        <dsp:cNvPr id="0" name=""/>
        <dsp:cNvSpPr/>
      </dsp:nvSpPr>
      <dsp:spPr>
        <a:xfrm rot="10800000">
          <a:off x="0" y="2076031"/>
          <a:ext cx="2962570" cy="2076031"/>
        </a:xfrm>
        <a:prstGeom prst="round1Rect">
          <a:avLst/>
        </a:prstGeom>
        <a:solidFill>
          <a:schemeClr val="accent2">
            <a:shade val="80000"/>
            <a:hueOff val="-295722"/>
            <a:satOff val="-14998"/>
            <a:lumOff val="2021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r-HR" sz="2400" kern="1200" dirty="0" err="1"/>
            <a:t>Lack</a:t>
          </a:r>
          <a:r>
            <a:rPr lang="hr-HR" sz="2400" kern="1200" dirty="0"/>
            <a:t> </a:t>
          </a:r>
          <a:r>
            <a:rPr lang="hr-HR" sz="2400" kern="1200" dirty="0" err="1"/>
            <a:t>of</a:t>
          </a:r>
          <a:r>
            <a:rPr lang="hr-HR" sz="2400" kern="1200" dirty="0"/>
            <a:t> </a:t>
          </a:r>
          <a:r>
            <a:rPr lang="hr-HR" sz="2400" kern="1200" dirty="0" err="1"/>
            <a:t>staff</a:t>
          </a:r>
          <a:endParaRPr lang="hr-HR" sz="2400" kern="1200" dirty="0"/>
        </a:p>
      </dsp:txBody>
      <dsp:txXfrm rot="10800000">
        <a:off x="0" y="2595039"/>
        <a:ext cx="2962570" cy="1557023"/>
      </dsp:txXfrm>
    </dsp:sp>
    <dsp:sp modelId="{47D82028-1FCF-4009-B71A-3F0F5640E92D}">
      <dsp:nvSpPr>
        <dsp:cNvPr id="0" name=""/>
        <dsp:cNvSpPr/>
      </dsp:nvSpPr>
      <dsp:spPr>
        <a:xfrm rot="5400000">
          <a:off x="3405840" y="1632761"/>
          <a:ext cx="2076031" cy="2962570"/>
        </a:xfrm>
        <a:prstGeom prst="round1Rect">
          <a:avLst/>
        </a:prstGeom>
        <a:solidFill>
          <a:schemeClr val="accent2">
            <a:shade val="80000"/>
            <a:hueOff val="-443583"/>
            <a:satOff val="-22497"/>
            <a:lumOff val="3032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hr-HR" sz="2400" kern="1200" dirty="0" err="1"/>
            <a:t>Insufficient</a:t>
          </a:r>
          <a:r>
            <a:rPr lang="hr-HR" sz="2400" kern="1200" dirty="0"/>
            <a:t> </a:t>
          </a:r>
          <a:r>
            <a:rPr lang="hr-HR" sz="2400" kern="1200" dirty="0" err="1"/>
            <a:t>funding</a:t>
          </a:r>
          <a:endParaRPr lang="hr-HR" sz="2400" kern="1200" dirty="0"/>
        </a:p>
      </dsp:txBody>
      <dsp:txXfrm rot="-5400000">
        <a:off x="2962570" y="2595038"/>
        <a:ext cx="2962570" cy="1557023"/>
      </dsp:txXfrm>
    </dsp:sp>
    <dsp:sp modelId="{96D299BC-7F10-491B-8E0A-A450DE24CC81}">
      <dsp:nvSpPr>
        <dsp:cNvPr id="0" name=""/>
        <dsp:cNvSpPr/>
      </dsp:nvSpPr>
      <dsp:spPr>
        <a:xfrm>
          <a:off x="2073799" y="1557023"/>
          <a:ext cx="1777542" cy="1038015"/>
        </a:xfrm>
        <a:prstGeom prst="roundRect">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hr-HR" sz="3200" kern="1200" dirty="0" err="1"/>
            <a:t>Barriers</a:t>
          </a:r>
          <a:endParaRPr lang="hr-HR" sz="3200" kern="1200" dirty="0"/>
        </a:p>
      </dsp:txBody>
      <dsp:txXfrm>
        <a:off x="2124471" y="1607695"/>
        <a:ext cx="1676198" cy="936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E95BA-008F-4415-B095-94603FF75ECC}">
      <dsp:nvSpPr>
        <dsp:cNvPr id="0" name=""/>
        <dsp:cNvSpPr/>
      </dsp:nvSpPr>
      <dsp:spPr>
        <a:xfrm>
          <a:off x="3222" y="1009393"/>
          <a:ext cx="3141815" cy="125672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Portugal</a:t>
          </a:r>
          <a:r>
            <a:rPr lang="hr-HR" sz="2800" b="1" kern="1200" dirty="0"/>
            <a:t> = P1</a:t>
          </a:r>
          <a:endParaRPr lang="en-GB" sz="2100" b="1" kern="1200" dirty="0"/>
        </a:p>
      </dsp:txBody>
      <dsp:txXfrm>
        <a:off x="3222" y="1009393"/>
        <a:ext cx="3141815" cy="1256726"/>
      </dsp:txXfrm>
    </dsp:sp>
    <dsp:sp modelId="{98EA3AC7-23E0-44EE-95DF-9E6B2944C383}">
      <dsp:nvSpPr>
        <dsp:cNvPr id="0" name=""/>
        <dsp:cNvSpPr/>
      </dsp:nvSpPr>
      <dsp:spPr>
        <a:xfrm>
          <a:off x="3222" y="2266119"/>
          <a:ext cx="314181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de-DE" sz="2100" kern="1200" dirty="0">
              <a:solidFill>
                <a:srgbClr val="10527B"/>
              </a:solidFill>
              <a:latin typeface="Lato"/>
              <a:ea typeface="Lato"/>
              <a:cs typeface="Lato"/>
            </a:rPr>
            <a:t>Project Abeirar</a:t>
          </a:r>
          <a:endParaRPr lang="en-GB" sz="2100" kern="1200" dirty="0">
            <a:solidFill>
              <a:srgbClr val="10527B"/>
            </a:solidFill>
            <a:latin typeface="Lato"/>
            <a:ea typeface="Lato"/>
            <a:cs typeface="Lato"/>
          </a:endParaRPr>
        </a:p>
      </dsp:txBody>
      <dsp:txXfrm>
        <a:off x="3222" y="2266119"/>
        <a:ext cx="3141815" cy="2854800"/>
      </dsp:txXfrm>
    </dsp:sp>
    <dsp:sp modelId="{0E87537E-F4FE-432C-BD5C-E2DDDB688671}">
      <dsp:nvSpPr>
        <dsp:cNvPr id="0" name=""/>
        <dsp:cNvSpPr/>
      </dsp:nvSpPr>
      <dsp:spPr>
        <a:xfrm>
          <a:off x="3584891" y="1009393"/>
          <a:ext cx="3141815" cy="125672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Denmark</a:t>
          </a:r>
          <a:r>
            <a:rPr lang="hr-HR" sz="2800" b="1" kern="1200" dirty="0"/>
            <a:t> = D1</a:t>
          </a:r>
          <a:endParaRPr lang="en-GB" sz="2100" b="1" kern="1200" dirty="0"/>
        </a:p>
      </dsp:txBody>
      <dsp:txXfrm>
        <a:off x="3584891" y="1009393"/>
        <a:ext cx="3141815" cy="1256726"/>
      </dsp:txXfrm>
    </dsp:sp>
    <dsp:sp modelId="{9BA4C3B3-D780-4728-BC61-C8E640A52A3C}">
      <dsp:nvSpPr>
        <dsp:cNvPr id="0" name=""/>
        <dsp:cNvSpPr/>
      </dsp:nvSpPr>
      <dsp:spPr>
        <a:xfrm>
          <a:off x="3584891" y="2266119"/>
          <a:ext cx="314181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10527B"/>
              </a:solidFill>
              <a:latin typeface="Lato"/>
              <a:ea typeface="Lato"/>
              <a:cs typeface="Lato"/>
              <a:sym typeface="Lato"/>
            </a:rPr>
            <a:t>Find the lake</a:t>
          </a:r>
          <a:endParaRPr lang="en-GB" sz="2000" kern="1200" dirty="0"/>
        </a:p>
        <a:p>
          <a:pPr marL="228600" lvl="1" indent="-228600" algn="l" defTabSz="889000">
            <a:lnSpc>
              <a:spcPct val="90000"/>
            </a:lnSpc>
            <a:spcBef>
              <a:spcPct val="0"/>
            </a:spcBef>
            <a:spcAft>
              <a:spcPct val="15000"/>
            </a:spcAft>
            <a:buChar char="•"/>
          </a:pPr>
          <a:r>
            <a:rPr lang="en-US" sz="2000" kern="1200" dirty="0">
              <a:solidFill>
                <a:srgbClr val="10527B"/>
              </a:solidFill>
              <a:latin typeface="Lato"/>
              <a:ea typeface="Lato"/>
              <a:cs typeface="Lato"/>
              <a:sym typeface="Lato"/>
            </a:rPr>
            <a:t>Nature up close and personal</a:t>
          </a:r>
          <a:endParaRPr lang="en-GB" sz="2000" kern="1200" dirty="0"/>
        </a:p>
        <a:p>
          <a:pPr marL="228600" lvl="1" indent="-228600" algn="l" defTabSz="889000">
            <a:lnSpc>
              <a:spcPct val="90000"/>
            </a:lnSpc>
            <a:spcBef>
              <a:spcPct val="0"/>
            </a:spcBef>
            <a:spcAft>
              <a:spcPct val="15000"/>
            </a:spcAft>
            <a:buChar char="•"/>
          </a:pPr>
          <a:r>
            <a:rPr lang="en-US" sz="2000" kern="1200" dirty="0">
              <a:solidFill>
                <a:srgbClr val="10527B"/>
              </a:solidFill>
              <a:latin typeface="Lato"/>
              <a:ea typeface="Lato"/>
              <a:cs typeface="Lato"/>
              <a:sym typeface="Lato"/>
            </a:rPr>
            <a:t>Narrative medicine</a:t>
          </a:r>
          <a:endParaRPr lang="en-GB" sz="2000" kern="1200" dirty="0"/>
        </a:p>
      </dsp:txBody>
      <dsp:txXfrm>
        <a:off x="3584891" y="2266119"/>
        <a:ext cx="3141815" cy="2854800"/>
      </dsp:txXfrm>
    </dsp:sp>
    <dsp:sp modelId="{6EA78182-B4E2-4F9D-BE6D-05B120EC2A07}">
      <dsp:nvSpPr>
        <dsp:cNvPr id="0" name=""/>
        <dsp:cNvSpPr/>
      </dsp:nvSpPr>
      <dsp:spPr>
        <a:xfrm>
          <a:off x="7166560" y="1009393"/>
          <a:ext cx="3141815" cy="125672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Serbia</a:t>
          </a:r>
          <a:r>
            <a:rPr lang="hr-HR" sz="2800" b="1" kern="1200" dirty="0"/>
            <a:t> = S1</a:t>
          </a:r>
          <a:endParaRPr lang="en-GB" sz="2100" b="1" kern="1200" dirty="0"/>
        </a:p>
      </dsp:txBody>
      <dsp:txXfrm>
        <a:off x="7166560" y="1009393"/>
        <a:ext cx="3141815" cy="1256726"/>
      </dsp:txXfrm>
    </dsp:sp>
    <dsp:sp modelId="{A6892881-DEAE-4D80-B958-D5566FA533F0}">
      <dsp:nvSpPr>
        <dsp:cNvPr id="0" name=""/>
        <dsp:cNvSpPr/>
      </dsp:nvSpPr>
      <dsp:spPr>
        <a:xfrm>
          <a:off x="7166560" y="2266119"/>
          <a:ext cx="3141815"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10527B"/>
              </a:solidFill>
              <a:latin typeface="Lato"/>
              <a:ea typeface="Lato"/>
              <a:cs typeface="Lato"/>
              <a:sym typeface="Lato"/>
            </a:rPr>
            <a:t>Wiki marathon</a:t>
          </a:r>
          <a:endParaRPr lang="en-GB" sz="2000" kern="1200" dirty="0"/>
        </a:p>
        <a:p>
          <a:pPr marL="228600" lvl="1" indent="-228600" algn="l" defTabSz="889000">
            <a:lnSpc>
              <a:spcPct val="90000"/>
            </a:lnSpc>
            <a:spcBef>
              <a:spcPct val="0"/>
            </a:spcBef>
            <a:spcAft>
              <a:spcPct val="15000"/>
            </a:spcAft>
            <a:buChar char="•"/>
          </a:pPr>
          <a:r>
            <a:rPr lang="en-US" sz="2000" kern="1200" dirty="0">
              <a:solidFill>
                <a:srgbClr val="10527B"/>
              </a:solidFill>
              <a:latin typeface="Lato"/>
              <a:ea typeface="Lato"/>
              <a:cs typeface="Lato"/>
              <a:sym typeface="Lato"/>
            </a:rPr>
            <a:t>Workshop of democratization of digitization</a:t>
          </a:r>
          <a:endParaRPr lang="en-GB" sz="2000" kern="1200" dirty="0"/>
        </a:p>
        <a:p>
          <a:pPr marL="228600" lvl="1" indent="-228600" algn="l" defTabSz="889000">
            <a:lnSpc>
              <a:spcPct val="90000"/>
            </a:lnSpc>
            <a:spcBef>
              <a:spcPct val="0"/>
            </a:spcBef>
            <a:spcAft>
              <a:spcPct val="15000"/>
            </a:spcAft>
            <a:buChar char="•"/>
          </a:pPr>
          <a:r>
            <a:rPr lang="en-US" sz="2000" kern="1200" dirty="0">
              <a:solidFill>
                <a:srgbClr val="10527B"/>
              </a:solidFill>
              <a:latin typeface="Lato"/>
              <a:ea typeface="Lato"/>
              <a:cs typeface="Lato"/>
              <a:sym typeface="Lato"/>
            </a:rPr>
            <a:t> </a:t>
          </a:r>
          <a:r>
            <a:rPr lang="en-US" sz="2000" kern="1200" dirty="0" err="1">
              <a:solidFill>
                <a:srgbClr val="10527B"/>
              </a:solidFill>
              <a:latin typeface="Lato"/>
              <a:ea typeface="Lato"/>
              <a:cs typeface="Lato"/>
              <a:sym typeface="Lato"/>
            </a:rPr>
            <a:t>Transc</a:t>
          </a:r>
          <a:r>
            <a:rPr lang="hr-HR" sz="2000" kern="1200" dirty="0" err="1">
              <a:solidFill>
                <a:srgbClr val="10527B"/>
              </a:solidFill>
              <a:latin typeface="Lato"/>
              <a:ea typeface="Lato"/>
              <a:cs typeface="Lato"/>
              <a:sym typeface="Lato"/>
            </a:rPr>
            <a:t>ribiton</a:t>
          </a:r>
          <a:endParaRPr lang="en-GB" sz="2000" kern="1200" dirty="0"/>
        </a:p>
        <a:p>
          <a:pPr marL="228600" lvl="1" indent="-228600" algn="l" defTabSz="889000">
            <a:lnSpc>
              <a:spcPct val="90000"/>
            </a:lnSpc>
            <a:spcBef>
              <a:spcPct val="0"/>
            </a:spcBef>
            <a:spcAft>
              <a:spcPct val="15000"/>
            </a:spcAft>
            <a:buChar char="•"/>
          </a:pPr>
          <a:r>
            <a:rPr lang="en-US" sz="2000" kern="1200" dirty="0">
              <a:solidFill>
                <a:srgbClr val="10527B"/>
              </a:solidFill>
              <a:latin typeface="Lato"/>
              <a:ea typeface="Lato"/>
              <a:cs typeface="Lato"/>
              <a:sym typeface="Lato"/>
            </a:rPr>
            <a:t> Language laboratory</a:t>
          </a:r>
          <a:endParaRPr lang="en-GB" sz="2000" kern="1200" dirty="0"/>
        </a:p>
      </dsp:txBody>
      <dsp:txXfrm>
        <a:off x="7166560" y="2266119"/>
        <a:ext cx="3141815"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hr-HR" sz="1100" b="0" i="0" u="none" strike="noStrike" cap="none" dirty="0">
                <a:solidFill>
                  <a:srgbClr val="000000"/>
                </a:solidFill>
                <a:effectLst/>
                <a:latin typeface="Arial"/>
                <a:ea typeface="Arial"/>
                <a:cs typeface="Arial"/>
                <a:sym typeface="Arial"/>
              </a:rPr>
              <a:t>Jedna od najistaknutijih prepreka je </a:t>
            </a:r>
            <a:r>
              <a:rPr lang="hr-HR" sz="1100" b="0" i="0" u="none" strike="noStrike" cap="none" dirty="0" err="1">
                <a:solidFill>
                  <a:srgbClr val="000000"/>
                </a:solidFill>
                <a:effectLst/>
                <a:latin typeface="Arial"/>
                <a:ea typeface="Arial"/>
                <a:cs typeface="Arial"/>
                <a:sym typeface="Arial"/>
              </a:rPr>
              <a:t>lack</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of</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resources</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staff</a:t>
            </a:r>
            <a:r>
              <a:rPr lang="hr-HR" sz="1100" b="0" i="0" u="none" strike="noStrike" cap="none" dirty="0">
                <a:solidFill>
                  <a:srgbClr val="000000"/>
                </a:solidFill>
                <a:effectLst/>
                <a:latin typeface="Arial"/>
                <a:ea typeface="Arial"/>
                <a:cs typeface="Arial"/>
                <a:sym typeface="Arial"/>
              </a:rPr>
              <a:t>, time, </a:t>
            </a:r>
            <a:r>
              <a:rPr lang="hr-HR" sz="1100" b="0" i="0" u="none" strike="noStrike" cap="none" dirty="0" err="1">
                <a:solidFill>
                  <a:srgbClr val="000000"/>
                </a:solidFill>
                <a:effectLst/>
                <a:latin typeface="Arial"/>
                <a:ea typeface="Arial"/>
                <a:cs typeface="Arial"/>
                <a:sym typeface="Arial"/>
              </a:rPr>
              <a:t>financial</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funding</a:t>
            </a:r>
            <a:r>
              <a:rPr lang="hr-HR" sz="1100" b="0" i="0" u="none" strike="noStrike" cap="none" dirty="0">
                <a:solidFill>
                  <a:srgbClr val="000000"/>
                </a:solidFill>
                <a:effectLst/>
                <a:latin typeface="Arial"/>
                <a:ea typeface="Arial"/>
                <a:cs typeface="Arial"/>
                <a:sym typeface="Arial"/>
              </a:rPr>
              <a:t>). Naime, i tijekom ostvarenih suradnji potvrđeno je da postoje određene prepreke u vidu nedostatka vremena, osoblja i slično pri zajedničkoj organizaciji takvih aktivnosti</a:t>
            </a:r>
            <a:endParaRPr dirty="0"/>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547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hr-HR" sz="1100" b="0" i="0" u="none" strike="noStrike" cap="none" dirty="0">
                <a:solidFill>
                  <a:srgbClr val="000000"/>
                </a:solidFill>
                <a:effectLst/>
                <a:latin typeface="Arial"/>
                <a:ea typeface="Arial"/>
                <a:cs typeface="Arial"/>
                <a:sym typeface="Arial"/>
              </a:rPr>
              <a:t>Jedna od najistaknutijih prepreka je </a:t>
            </a:r>
            <a:r>
              <a:rPr lang="hr-HR" sz="1100" b="0" i="0" u="none" strike="noStrike" cap="none" dirty="0" err="1">
                <a:solidFill>
                  <a:srgbClr val="000000"/>
                </a:solidFill>
                <a:effectLst/>
                <a:latin typeface="Arial"/>
                <a:ea typeface="Arial"/>
                <a:cs typeface="Arial"/>
                <a:sym typeface="Arial"/>
              </a:rPr>
              <a:t>lack</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of</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resources</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staff</a:t>
            </a:r>
            <a:r>
              <a:rPr lang="hr-HR" sz="1100" b="0" i="0" u="none" strike="noStrike" cap="none" dirty="0">
                <a:solidFill>
                  <a:srgbClr val="000000"/>
                </a:solidFill>
                <a:effectLst/>
                <a:latin typeface="Arial"/>
                <a:ea typeface="Arial"/>
                <a:cs typeface="Arial"/>
                <a:sym typeface="Arial"/>
              </a:rPr>
              <a:t>, time, </a:t>
            </a:r>
            <a:r>
              <a:rPr lang="hr-HR" sz="1100" b="0" i="0" u="none" strike="noStrike" cap="none" dirty="0" err="1">
                <a:solidFill>
                  <a:srgbClr val="000000"/>
                </a:solidFill>
                <a:effectLst/>
                <a:latin typeface="Arial"/>
                <a:ea typeface="Arial"/>
                <a:cs typeface="Arial"/>
                <a:sym typeface="Arial"/>
              </a:rPr>
              <a:t>financial</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funding</a:t>
            </a:r>
            <a:r>
              <a:rPr lang="hr-HR" sz="1100" b="0" i="0" u="none" strike="noStrike" cap="none" dirty="0">
                <a:solidFill>
                  <a:srgbClr val="000000"/>
                </a:solidFill>
                <a:effectLst/>
                <a:latin typeface="Arial"/>
                <a:ea typeface="Arial"/>
                <a:cs typeface="Arial"/>
                <a:sym typeface="Arial"/>
              </a:rPr>
              <a:t>). Naime, i tijekom ostvarenih suradnji potvrđeno je da postoje određene prepreke u vidu nedostatka vremena, osoblja i slično pri zajedničkoj organizaciji takvih aktivnosti</a:t>
            </a:r>
            <a:endParaRPr dirty="0"/>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147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hr-HR" sz="1100" b="0" i="0" u="none" strike="noStrike" cap="none" dirty="0">
                <a:solidFill>
                  <a:srgbClr val="000000"/>
                </a:solidFill>
                <a:effectLst/>
                <a:latin typeface="Arial"/>
                <a:ea typeface="Arial"/>
                <a:cs typeface="Arial"/>
                <a:sym typeface="Arial"/>
              </a:rPr>
              <a:t>Intervjuirane knjižnice potvrđuju da je jedna od prepreka i nedostatnost financijskih sredstava. Naime, vidljivo je da se aktivnosti često provode kroz entuzijazam organizatora, ali za uspostavljen sustav potrebna su osigurana sredstva:</a:t>
            </a:r>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9471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hr-HR" sz="1100" b="0" i="0" u="none" strike="noStrike" cap="none" dirty="0">
                <a:solidFill>
                  <a:srgbClr val="000000"/>
                </a:solidFill>
                <a:effectLst/>
                <a:latin typeface="Arial"/>
                <a:ea typeface="Arial"/>
                <a:cs typeface="Arial"/>
                <a:sym typeface="Arial"/>
              </a:rPr>
              <a:t>Kroz intervjue, dokazano je da je i svijest o samom građanskoj znanosti nedovoljno izražena u narodnim knjižnicama, pa i u visokoškolskima, te da tu sigurno postoji prostor za razvoj svjesnosti. </a:t>
            </a:r>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577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spcBef>
                <a:spcPts val="0"/>
              </a:spcBef>
              <a:buClr>
                <a:srgbClr val="10527B"/>
              </a:buClr>
              <a:buSzPts val="2400"/>
              <a:buFont typeface="Calibri"/>
              <a:buChar char="•"/>
            </a:pPr>
            <a:r>
              <a:rPr lang="en-US" sz="2400" dirty="0">
                <a:solidFill>
                  <a:srgbClr val="10527B"/>
                </a:solidFill>
                <a:latin typeface="Lato"/>
                <a:ea typeface="Lato"/>
                <a:cs typeface="Lato"/>
                <a:sym typeface="Lato"/>
              </a:rPr>
              <a:t>Certain obstacles exist:</a:t>
            </a:r>
          </a:p>
          <a:p>
            <a:pPr marL="685800" lvl="1" indent="-228600">
              <a:spcBef>
                <a:spcPts val="0"/>
              </a:spcBef>
              <a:buClr>
                <a:srgbClr val="10527B"/>
              </a:buClr>
              <a:buSzPts val="2400"/>
              <a:buFont typeface="Calibri"/>
              <a:buChar char="•"/>
            </a:pPr>
            <a:r>
              <a:rPr lang="en-US" sz="2200" b="1" dirty="0">
                <a:solidFill>
                  <a:srgbClr val="10527B"/>
                </a:solidFill>
                <a:latin typeface="Lato"/>
                <a:ea typeface="Lato"/>
                <a:cs typeface="Lato"/>
                <a:sym typeface="Lato"/>
              </a:rPr>
              <a:t>lack of resources and financial barriers</a:t>
            </a:r>
            <a:r>
              <a:rPr lang="en-US" sz="2200" dirty="0">
                <a:solidFill>
                  <a:srgbClr val="10527B"/>
                </a:solidFill>
                <a:latin typeface="Lato"/>
                <a:ea typeface="Lato"/>
                <a:cs typeface="Lato"/>
                <a:sym typeface="Lato"/>
              </a:rPr>
              <a:t>, </a:t>
            </a:r>
          </a:p>
          <a:p>
            <a:pPr marL="685800" lvl="1" indent="-228600">
              <a:spcBef>
                <a:spcPts val="0"/>
              </a:spcBef>
              <a:buClr>
                <a:srgbClr val="10527B"/>
              </a:buClr>
              <a:buSzPts val="2400"/>
              <a:buFont typeface="Calibri"/>
              <a:buChar char="•"/>
            </a:pPr>
            <a:r>
              <a:rPr lang="en-US" sz="2200" b="1" dirty="0">
                <a:solidFill>
                  <a:srgbClr val="10527B"/>
                </a:solidFill>
                <a:latin typeface="Lato"/>
                <a:ea typeface="Lato"/>
                <a:cs typeface="Lato"/>
                <a:sym typeface="Lato"/>
              </a:rPr>
              <a:t>lack of awareness and knowledge about Citizen science. </a:t>
            </a:r>
          </a:p>
          <a:p>
            <a:pPr marL="228600" indent="-228600">
              <a:spcBef>
                <a:spcPts val="0"/>
              </a:spcBef>
              <a:buClr>
                <a:srgbClr val="10527B"/>
              </a:buClr>
              <a:buSzPts val="2400"/>
              <a:buFont typeface="Calibri"/>
              <a:buChar char="•"/>
            </a:pPr>
            <a:r>
              <a:rPr lang="en-US" sz="2400" b="1" dirty="0">
                <a:solidFill>
                  <a:srgbClr val="10527B"/>
                </a:solidFill>
                <a:latin typeface="Lato"/>
                <a:ea typeface="Lato"/>
                <a:cs typeface="Lato"/>
                <a:sym typeface="Lato"/>
              </a:rPr>
              <a:t>Improvement points: </a:t>
            </a:r>
          </a:p>
          <a:p>
            <a:pPr marL="685800" lvl="1" indent="-228600">
              <a:spcBef>
                <a:spcPts val="0"/>
              </a:spcBef>
              <a:buClr>
                <a:srgbClr val="10527B"/>
              </a:buClr>
              <a:buSzPts val="2400"/>
              <a:buFont typeface="Calibri"/>
              <a:buChar char="•"/>
            </a:pPr>
            <a:r>
              <a:rPr lang="en-US" sz="2200" dirty="0">
                <a:solidFill>
                  <a:srgbClr val="10527B"/>
                </a:solidFill>
                <a:latin typeface="Lato"/>
                <a:ea typeface="Lato"/>
                <a:cs typeface="Lato"/>
                <a:sym typeface="Lato"/>
              </a:rPr>
              <a:t>mapping of transferable skills in order to know exactly the human resources in libraries, </a:t>
            </a:r>
          </a:p>
          <a:p>
            <a:pPr marL="685800" lvl="1" indent="-228600">
              <a:spcBef>
                <a:spcPts val="0"/>
              </a:spcBef>
              <a:buClr>
                <a:srgbClr val="10527B"/>
              </a:buClr>
              <a:buSzPts val="2400"/>
              <a:buFont typeface="Calibri"/>
              <a:buChar char="•"/>
            </a:pPr>
            <a:r>
              <a:rPr lang="en-US" sz="2200" dirty="0">
                <a:solidFill>
                  <a:srgbClr val="10527B"/>
                </a:solidFill>
                <a:latin typeface="Lato"/>
                <a:ea typeface="Lato"/>
                <a:cs typeface="Lato"/>
                <a:sym typeface="Lato"/>
              </a:rPr>
              <a:t>better leadership and prioritization</a:t>
            </a:r>
          </a:p>
          <a:p>
            <a:pPr marL="685800" lvl="1" indent="-228600">
              <a:spcBef>
                <a:spcPts val="0"/>
              </a:spcBef>
              <a:buClr>
                <a:srgbClr val="10527B"/>
              </a:buClr>
              <a:buSzPts val="2400"/>
              <a:buFont typeface="Calibri"/>
              <a:buChar char="•"/>
            </a:pPr>
            <a:r>
              <a:rPr lang="en-US" sz="2200" dirty="0">
                <a:solidFill>
                  <a:srgbClr val="10527B"/>
                </a:solidFill>
                <a:latin typeface="Lato"/>
                <a:ea typeface="Lato"/>
                <a:cs typeface="Lato"/>
                <a:sym typeface="Lato"/>
              </a:rPr>
              <a:t>citizen science activities become the basic activities of the library, </a:t>
            </a:r>
          </a:p>
          <a:p>
            <a:pPr marL="685800" lvl="1" indent="-228600">
              <a:spcBef>
                <a:spcPts val="0"/>
              </a:spcBef>
              <a:buClr>
                <a:srgbClr val="10527B"/>
              </a:buClr>
              <a:buSzPts val="2400"/>
              <a:buFont typeface="Calibri"/>
              <a:buChar char="•"/>
            </a:pPr>
            <a:r>
              <a:rPr lang="en-US" sz="2200" dirty="0">
                <a:solidFill>
                  <a:srgbClr val="10527B"/>
                </a:solidFill>
                <a:latin typeface="Lato"/>
                <a:ea typeface="Lato"/>
                <a:cs typeface="Lato"/>
                <a:sym typeface="Lato"/>
              </a:rPr>
              <a:t>collegiality is crucial for carrying out these activities.</a:t>
            </a:r>
          </a:p>
          <a:p>
            <a:pPr marL="0" lvl="0" indent="0" algn="l" rtl="0">
              <a:lnSpc>
                <a:spcPct val="100000"/>
              </a:lnSpc>
              <a:spcBef>
                <a:spcPts val="0"/>
              </a:spcBef>
              <a:spcAft>
                <a:spcPts val="0"/>
              </a:spcAft>
              <a:buSzPts val="1100"/>
              <a:buNone/>
            </a:pPr>
            <a:endParaRPr dirty="0"/>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spcBef>
                <a:spcPts val="0"/>
              </a:spcBef>
              <a:buClr>
                <a:srgbClr val="10527B"/>
              </a:buClr>
              <a:buSzPts val="2400"/>
              <a:buFont typeface="Calibri"/>
              <a:buChar char="•"/>
            </a:pPr>
            <a:r>
              <a:rPr lang="en-US" sz="2400" dirty="0">
                <a:solidFill>
                  <a:srgbClr val="10527B"/>
                </a:solidFill>
                <a:latin typeface="Lato"/>
                <a:ea typeface="Lato"/>
                <a:cs typeface="Lato"/>
                <a:sym typeface="Lato"/>
              </a:rPr>
              <a:t>Certain obstacles exist:</a:t>
            </a:r>
          </a:p>
          <a:p>
            <a:pPr marL="685800" lvl="1" indent="-228600">
              <a:spcBef>
                <a:spcPts val="0"/>
              </a:spcBef>
              <a:buClr>
                <a:srgbClr val="10527B"/>
              </a:buClr>
              <a:buSzPts val="2400"/>
              <a:buFont typeface="Calibri"/>
              <a:buChar char="•"/>
            </a:pPr>
            <a:r>
              <a:rPr lang="en-US" sz="2200" b="1" dirty="0">
                <a:solidFill>
                  <a:srgbClr val="10527B"/>
                </a:solidFill>
                <a:latin typeface="Lato"/>
                <a:ea typeface="Lato"/>
                <a:cs typeface="Lato"/>
                <a:sym typeface="Lato"/>
              </a:rPr>
              <a:t>lack of resources and financial barriers</a:t>
            </a:r>
            <a:r>
              <a:rPr lang="en-US" sz="2200" dirty="0">
                <a:solidFill>
                  <a:srgbClr val="10527B"/>
                </a:solidFill>
                <a:latin typeface="Lato"/>
                <a:ea typeface="Lato"/>
                <a:cs typeface="Lato"/>
                <a:sym typeface="Lato"/>
              </a:rPr>
              <a:t>, </a:t>
            </a:r>
          </a:p>
          <a:p>
            <a:pPr marL="685800" lvl="1" indent="-228600">
              <a:spcBef>
                <a:spcPts val="0"/>
              </a:spcBef>
              <a:buClr>
                <a:srgbClr val="10527B"/>
              </a:buClr>
              <a:buSzPts val="2400"/>
              <a:buFont typeface="Calibri"/>
              <a:buChar char="•"/>
            </a:pPr>
            <a:r>
              <a:rPr lang="en-US" sz="2200" b="1" dirty="0">
                <a:solidFill>
                  <a:srgbClr val="10527B"/>
                </a:solidFill>
                <a:latin typeface="Lato"/>
                <a:ea typeface="Lato"/>
                <a:cs typeface="Lato"/>
                <a:sym typeface="Lato"/>
              </a:rPr>
              <a:t>lack of awareness and knowledge about Citizen science. </a:t>
            </a:r>
          </a:p>
          <a:p>
            <a:pPr marL="228600" indent="-228600">
              <a:spcBef>
                <a:spcPts val="0"/>
              </a:spcBef>
              <a:buClr>
                <a:srgbClr val="10527B"/>
              </a:buClr>
              <a:buSzPts val="2400"/>
              <a:buFont typeface="Calibri"/>
              <a:buChar char="•"/>
            </a:pPr>
            <a:r>
              <a:rPr lang="en-US" sz="2400" b="1" dirty="0">
                <a:solidFill>
                  <a:srgbClr val="10527B"/>
                </a:solidFill>
                <a:latin typeface="Lato"/>
                <a:ea typeface="Lato"/>
                <a:cs typeface="Lato"/>
                <a:sym typeface="Lato"/>
              </a:rPr>
              <a:t>Improvement points: </a:t>
            </a:r>
          </a:p>
          <a:p>
            <a:pPr marL="685800" lvl="1" indent="-228600">
              <a:spcBef>
                <a:spcPts val="0"/>
              </a:spcBef>
              <a:buClr>
                <a:srgbClr val="10527B"/>
              </a:buClr>
              <a:buSzPts val="2400"/>
              <a:buFont typeface="Calibri"/>
              <a:buChar char="•"/>
            </a:pPr>
            <a:r>
              <a:rPr lang="en-US" sz="2200" dirty="0">
                <a:solidFill>
                  <a:srgbClr val="10527B"/>
                </a:solidFill>
                <a:latin typeface="Lato"/>
                <a:ea typeface="Lato"/>
                <a:cs typeface="Lato"/>
                <a:sym typeface="Lato"/>
              </a:rPr>
              <a:t>mapping of transferable skills in order to know exactly the human resources in libraries, </a:t>
            </a:r>
          </a:p>
          <a:p>
            <a:pPr marL="685800" lvl="1" indent="-228600">
              <a:spcBef>
                <a:spcPts val="0"/>
              </a:spcBef>
              <a:buClr>
                <a:srgbClr val="10527B"/>
              </a:buClr>
              <a:buSzPts val="2400"/>
              <a:buFont typeface="Calibri"/>
              <a:buChar char="•"/>
            </a:pPr>
            <a:r>
              <a:rPr lang="en-US" sz="2200" dirty="0">
                <a:solidFill>
                  <a:srgbClr val="10527B"/>
                </a:solidFill>
                <a:latin typeface="Lato"/>
                <a:ea typeface="Lato"/>
                <a:cs typeface="Lato"/>
                <a:sym typeface="Lato"/>
              </a:rPr>
              <a:t>better leadership and prioritization</a:t>
            </a:r>
          </a:p>
          <a:p>
            <a:pPr marL="685800" lvl="1" indent="-228600">
              <a:spcBef>
                <a:spcPts val="0"/>
              </a:spcBef>
              <a:buClr>
                <a:srgbClr val="10527B"/>
              </a:buClr>
              <a:buSzPts val="2400"/>
              <a:buFont typeface="Calibri"/>
              <a:buChar char="•"/>
            </a:pPr>
            <a:r>
              <a:rPr lang="en-US" sz="2200" dirty="0">
                <a:solidFill>
                  <a:srgbClr val="10527B"/>
                </a:solidFill>
                <a:latin typeface="Lato"/>
                <a:ea typeface="Lato"/>
                <a:cs typeface="Lato"/>
                <a:sym typeface="Lato"/>
              </a:rPr>
              <a:t>citizen science activities become the basic activities of the library, </a:t>
            </a:r>
          </a:p>
          <a:p>
            <a:pPr marL="685800" lvl="1" indent="-228600">
              <a:spcBef>
                <a:spcPts val="0"/>
              </a:spcBef>
              <a:buClr>
                <a:srgbClr val="10527B"/>
              </a:buClr>
              <a:buSzPts val="2400"/>
              <a:buFont typeface="Calibri"/>
              <a:buChar char="•"/>
            </a:pPr>
            <a:r>
              <a:rPr lang="en-US" sz="2200" dirty="0">
                <a:solidFill>
                  <a:srgbClr val="10527B"/>
                </a:solidFill>
                <a:latin typeface="Lato"/>
                <a:ea typeface="Lato"/>
                <a:cs typeface="Lato"/>
                <a:sym typeface="Lato"/>
              </a:rPr>
              <a:t>collegiality is crucial for carrying out these activities.</a:t>
            </a:r>
          </a:p>
          <a:p>
            <a:pPr marL="0" lvl="0" indent="0" algn="l" rtl="0">
              <a:lnSpc>
                <a:spcPct val="100000"/>
              </a:lnSpc>
              <a:spcBef>
                <a:spcPts val="0"/>
              </a:spcBef>
              <a:spcAft>
                <a:spcPts val="0"/>
              </a:spcAft>
              <a:buSzPts val="1100"/>
              <a:buNone/>
            </a:pPr>
            <a:endParaRPr dirty="0"/>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786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indent="-381000" algn="just">
              <a:lnSpc>
                <a:spcPct val="150000"/>
              </a:lnSpc>
              <a:spcBef>
                <a:spcPts val="0"/>
              </a:spcBef>
              <a:spcAft>
                <a:spcPts val="800"/>
              </a:spcAft>
              <a:buClr>
                <a:srgbClr val="10527B"/>
              </a:buClr>
              <a:buSzPts val="2400"/>
              <a:buFont typeface="Calibri"/>
              <a:buChar char="•"/>
            </a:pPr>
            <a:r>
              <a:rPr lang="nl-NL" sz="1100" dirty="0">
                <a:solidFill>
                  <a:srgbClr val="10527B"/>
                </a:solidFill>
                <a:latin typeface="Lato"/>
                <a:ea typeface="Lato"/>
                <a:cs typeface="Lato"/>
                <a:sym typeface="Lato"/>
              </a:rPr>
              <a:t>1 Jan 2022 – </a:t>
            </a:r>
            <a:r>
              <a:rPr lang="hr-HR" sz="1100" dirty="0">
                <a:solidFill>
                  <a:srgbClr val="10527B"/>
                </a:solidFill>
                <a:latin typeface="Lato"/>
                <a:ea typeface="Lato"/>
                <a:cs typeface="Lato"/>
                <a:sym typeface="Lato"/>
              </a:rPr>
              <a:t>3</a:t>
            </a:r>
            <a:r>
              <a:rPr lang="nl-NL" sz="1100" dirty="0">
                <a:solidFill>
                  <a:srgbClr val="10527B"/>
                </a:solidFill>
                <a:latin typeface="Lato"/>
                <a:ea typeface="Lato"/>
                <a:cs typeface="Lato"/>
                <a:sym typeface="Lato"/>
              </a:rPr>
              <a:t>1 </a:t>
            </a:r>
            <a:r>
              <a:rPr lang="hr-HR" sz="1100" dirty="0" err="1">
                <a:solidFill>
                  <a:srgbClr val="10527B"/>
                </a:solidFill>
                <a:latin typeface="Lato"/>
                <a:ea typeface="Lato"/>
                <a:cs typeface="Lato"/>
                <a:sym typeface="Lato"/>
              </a:rPr>
              <a:t>dec</a:t>
            </a:r>
            <a:r>
              <a:rPr lang="nl-NL" sz="1100" dirty="0">
                <a:solidFill>
                  <a:srgbClr val="10527B"/>
                </a:solidFill>
                <a:latin typeface="Lato"/>
                <a:ea typeface="Lato"/>
                <a:cs typeface="Lato"/>
                <a:sym typeface="Lato"/>
              </a:rPr>
              <a:t> 202</a:t>
            </a:r>
            <a:r>
              <a:rPr lang="hr-HR" sz="1100" dirty="0">
                <a:solidFill>
                  <a:srgbClr val="10527B"/>
                </a:solidFill>
                <a:latin typeface="Lato"/>
                <a:ea typeface="Lato"/>
                <a:cs typeface="Lato"/>
                <a:sym typeface="Lato"/>
              </a:rPr>
              <a:t>4</a:t>
            </a:r>
            <a:endParaRPr lang="nl-NL" sz="1100" dirty="0">
              <a:solidFill>
                <a:srgbClr val="10527B"/>
              </a:solidFill>
              <a:latin typeface="Lato"/>
              <a:ea typeface="Lato"/>
              <a:cs typeface="Lato"/>
              <a:sym typeface="Lato"/>
            </a:endParaRPr>
          </a:p>
          <a:p>
            <a:pPr lvl="0" indent="-381000" algn="just">
              <a:lnSpc>
                <a:spcPct val="150000"/>
              </a:lnSpc>
              <a:spcBef>
                <a:spcPts val="0"/>
              </a:spcBef>
              <a:spcAft>
                <a:spcPts val="800"/>
              </a:spcAft>
              <a:buClr>
                <a:srgbClr val="10527B"/>
              </a:buClr>
              <a:buSzPts val="2400"/>
              <a:buChar char="•"/>
            </a:pPr>
            <a:r>
              <a:rPr lang="hr-HR" sz="1100" dirty="0">
                <a:solidFill>
                  <a:srgbClr val="10527B"/>
                </a:solidFill>
                <a:latin typeface="Lato"/>
                <a:ea typeface="Lato"/>
                <a:cs typeface="Lato"/>
                <a:sym typeface="Lato"/>
              </a:rPr>
              <a:t>project led by LIBER with partners from </a:t>
            </a:r>
            <a:r>
              <a:rPr lang="en-US" sz="1100" dirty="0">
                <a:solidFill>
                  <a:srgbClr val="10527B"/>
                </a:solidFill>
                <a:latin typeface="Lato"/>
                <a:ea typeface="Lato"/>
                <a:cs typeface="Lato"/>
                <a:sym typeface="Lato"/>
              </a:rPr>
              <a:t>Denmark, Italy, Greece, Cyprus, Serbia, </a:t>
            </a:r>
            <a:r>
              <a:rPr lang="hr-HR" sz="1100" dirty="0">
                <a:solidFill>
                  <a:srgbClr val="10527B"/>
                </a:solidFill>
                <a:latin typeface="Lato"/>
                <a:ea typeface="Lato"/>
                <a:cs typeface="Lato"/>
                <a:sym typeface="Lato"/>
              </a:rPr>
              <a:t>Bulgaria and </a:t>
            </a:r>
            <a:r>
              <a:rPr lang="en-US" sz="1100" dirty="0">
                <a:solidFill>
                  <a:srgbClr val="10527B"/>
                </a:solidFill>
                <a:latin typeface="Lato"/>
                <a:ea typeface="Lato"/>
                <a:cs typeface="Lato"/>
                <a:sym typeface="Lato"/>
              </a:rPr>
              <a:t>Croatia</a:t>
            </a:r>
            <a:endParaRPr lang="hr-HR" sz="1100" dirty="0">
              <a:solidFill>
                <a:srgbClr val="10527B"/>
              </a:solidFill>
              <a:latin typeface="Lato"/>
              <a:ea typeface="Lato"/>
              <a:cs typeface="Lato"/>
              <a:sym typeface="Lato"/>
            </a:endParaRPr>
          </a:p>
          <a:p>
            <a:pPr lvl="0" indent="-381000" algn="just">
              <a:lnSpc>
                <a:spcPct val="150000"/>
              </a:lnSpc>
              <a:spcBef>
                <a:spcPts val="0"/>
              </a:spcBef>
              <a:spcAft>
                <a:spcPts val="800"/>
              </a:spcAft>
              <a:buClr>
                <a:srgbClr val="10527B"/>
              </a:buClr>
              <a:buSzPts val="2400"/>
              <a:buChar char="•"/>
            </a:pPr>
            <a:r>
              <a:rPr lang="en-US" sz="1100" dirty="0">
                <a:solidFill>
                  <a:srgbClr val="10527B"/>
                </a:solidFill>
                <a:latin typeface="Lato"/>
                <a:ea typeface="Lato"/>
                <a:cs typeface="Lato"/>
                <a:sym typeface="Lato"/>
              </a:rPr>
              <a:t>project's goal is to </a:t>
            </a:r>
            <a:r>
              <a:rPr lang="hr-HR" sz="1100" dirty="0">
                <a:solidFill>
                  <a:srgbClr val="10527B"/>
                </a:solidFill>
                <a:latin typeface="Lato"/>
                <a:ea typeface="Lato"/>
                <a:cs typeface="Lato"/>
                <a:sym typeface="Lato"/>
              </a:rPr>
              <a:t>r</a:t>
            </a:r>
            <a:r>
              <a:rPr lang="en-US" sz="1100" dirty="0" err="1">
                <a:solidFill>
                  <a:srgbClr val="10527B"/>
                </a:solidFill>
                <a:latin typeface="Lato"/>
                <a:ea typeface="Lato"/>
                <a:cs typeface="Lato"/>
                <a:sym typeface="Lato"/>
              </a:rPr>
              <a:t>aise</a:t>
            </a:r>
            <a:r>
              <a:rPr lang="en-US" sz="1100" dirty="0">
                <a:solidFill>
                  <a:srgbClr val="10527B"/>
                </a:solidFill>
                <a:latin typeface="Lato"/>
                <a:ea typeface="Lato"/>
                <a:cs typeface="Lato"/>
                <a:sym typeface="Lato"/>
              </a:rPr>
              <a:t> awareness of mainstream Open Science and Citizen Science practices in S</a:t>
            </a:r>
            <a:r>
              <a:rPr lang="hr-HR" sz="1100" dirty="0">
                <a:solidFill>
                  <a:srgbClr val="10527B"/>
                </a:solidFill>
                <a:latin typeface="Lato"/>
                <a:ea typeface="Lato"/>
                <a:cs typeface="Lato"/>
                <a:sym typeface="Lato"/>
              </a:rPr>
              <a:t>E</a:t>
            </a:r>
            <a:r>
              <a:rPr lang="en-US" sz="1100" dirty="0">
                <a:solidFill>
                  <a:srgbClr val="10527B"/>
                </a:solidFill>
                <a:latin typeface="Lato"/>
                <a:ea typeface="Lato"/>
                <a:cs typeface="Lato"/>
                <a:sym typeface="Lato"/>
              </a:rPr>
              <a:t> European countries, specifically in countries that have been seen to perform less well in OS or CS, or where there is limited awareness of or involvement in major developments related to the European Open Science Cloud (EOSC)</a:t>
            </a:r>
            <a:endParaRPr lang="hr-HR" sz="1100" dirty="0">
              <a:solidFill>
                <a:srgbClr val="10527B"/>
              </a:solidFill>
              <a:latin typeface="Lato"/>
              <a:ea typeface="Lato"/>
              <a:cs typeface="Lato"/>
              <a:sym typeface="Lato"/>
            </a:endParaRPr>
          </a:p>
          <a:p>
            <a:pPr marL="0" lvl="0" indent="0" algn="l" rtl="0">
              <a:lnSpc>
                <a:spcPct val="100000"/>
              </a:lnSpc>
              <a:spcBef>
                <a:spcPts val="0"/>
              </a:spcBef>
              <a:spcAft>
                <a:spcPts val="0"/>
              </a:spcAft>
              <a:buSzPts val="1100"/>
              <a:buNone/>
            </a:pPr>
            <a:endParaRPr dirty="0"/>
          </a:p>
        </p:txBody>
      </p:sp>
      <p:sp>
        <p:nvSpPr>
          <p:cNvPr id="119" name="Google Shape;1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rgbClr val="10527B"/>
                </a:solidFill>
                <a:latin typeface="Lato"/>
                <a:ea typeface="Lato"/>
                <a:cs typeface="Lato"/>
                <a:sym typeface="Lato"/>
              </a:rPr>
              <a:t>PR2 facilitates transfer and participation in SE Europe between university libraries (project partners) and public libraries (associated partners) for a social purpose, by means of citizen engagement in OS. Therefore, PR2 seeks to trigger and build up the dialog and partnership between mentioned types of libraries as knowledge and innovation hubs in SE Europe, that will carry out together in CS activities. </a:t>
            </a:r>
            <a:endParaRPr lang="hr-HR" sz="1100" dirty="0">
              <a:solidFill>
                <a:srgbClr val="10527B"/>
              </a:solidFill>
              <a:latin typeface="Lato"/>
              <a:ea typeface="Lato"/>
              <a:cs typeface="Lato"/>
              <a:sym typeface="Lato"/>
            </a:endParaRPr>
          </a:p>
          <a:p>
            <a:pPr marL="0" indent="0">
              <a:spcBef>
                <a:spcPts val="0"/>
              </a:spcBef>
              <a:spcAft>
                <a:spcPts val="600"/>
              </a:spcAft>
              <a:buClr>
                <a:srgbClr val="10527B"/>
              </a:buClr>
              <a:buSzPts val="2400"/>
              <a:buNone/>
            </a:pPr>
            <a:r>
              <a:rPr lang="en-US" sz="1100" b="1" u="sng" dirty="0">
                <a:solidFill>
                  <a:srgbClr val="10527B"/>
                </a:solidFill>
                <a:latin typeface="Lato"/>
                <a:ea typeface="Lato"/>
                <a:cs typeface="Lato"/>
                <a:sym typeface="Lato"/>
              </a:rPr>
              <a:t>3 activities:</a:t>
            </a:r>
            <a:endParaRPr lang="en-US" b="1" dirty="0"/>
          </a:p>
          <a:p>
            <a:pPr marL="228600" lvl="0" indent="-228600" algn="l" rtl="0">
              <a:lnSpc>
                <a:spcPct val="90000"/>
              </a:lnSpc>
              <a:spcBef>
                <a:spcPts val="0"/>
              </a:spcBef>
              <a:spcAft>
                <a:spcPts val="600"/>
              </a:spcAft>
              <a:buClr>
                <a:srgbClr val="10527B"/>
              </a:buClr>
              <a:buSzPts val="2400"/>
              <a:buFont typeface="Calibri"/>
              <a:buChar char="•"/>
            </a:pPr>
            <a:r>
              <a:rPr lang="en-US" sz="1100" b="1" dirty="0">
                <a:solidFill>
                  <a:srgbClr val="10527B"/>
                </a:solidFill>
                <a:effectLst>
                  <a:outerShdw blurRad="38100" dist="38100" dir="2700000" algn="tl">
                    <a:srgbClr val="000000">
                      <a:alpha val="43137"/>
                    </a:srgbClr>
                  </a:outerShdw>
                </a:effectLst>
                <a:latin typeface="Lato"/>
                <a:ea typeface="Lato"/>
                <a:cs typeface="Lato"/>
                <a:sym typeface="Lato"/>
              </a:rPr>
              <a:t>PR2A1.</a:t>
            </a:r>
            <a:r>
              <a:rPr lang="en-US" sz="1100" dirty="0">
                <a:solidFill>
                  <a:srgbClr val="10527B"/>
                </a:solidFill>
                <a:latin typeface="Lato"/>
                <a:ea typeface="Lato"/>
                <a:cs typeface="Lato"/>
                <a:sym typeface="Lato"/>
              </a:rPr>
              <a:t> Collection of practices of university and public libraries’ collaboration in SE Europe to mainstream CEOS – </a:t>
            </a:r>
            <a:r>
              <a:rPr lang="en-US" sz="1100" b="1" dirty="0">
                <a:solidFill>
                  <a:schemeClr val="accent2"/>
                </a:solidFill>
                <a:latin typeface="Lato"/>
                <a:ea typeface="Lato"/>
                <a:cs typeface="Lato"/>
                <a:sym typeface="Lato"/>
              </a:rPr>
              <a:t>survey </a:t>
            </a:r>
            <a:endParaRPr lang="en-US" sz="1100" b="1" dirty="0">
              <a:solidFill>
                <a:schemeClr val="accent2"/>
              </a:solidFill>
            </a:endParaRPr>
          </a:p>
          <a:p>
            <a:pPr marL="228600" lvl="0" indent="-228600" algn="l" rtl="0">
              <a:lnSpc>
                <a:spcPct val="90000"/>
              </a:lnSpc>
              <a:spcBef>
                <a:spcPts val="0"/>
              </a:spcBef>
              <a:spcAft>
                <a:spcPts val="600"/>
              </a:spcAft>
              <a:buClr>
                <a:srgbClr val="10527B"/>
              </a:buClr>
              <a:buSzPts val="2400"/>
              <a:buFont typeface="Calibri"/>
              <a:buChar char="•"/>
            </a:pPr>
            <a:r>
              <a:rPr lang="en-US" sz="1100" b="1" dirty="0">
                <a:solidFill>
                  <a:srgbClr val="10527B"/>
                </a:solidFill>
                <a:effectLst>
                  <a:outerShdw blurRad="38100" dist="38100" dir="2700000" algn="tl">
                    <a:srgbClr val="000000">
                      <a:alpha val="43137"/>
                    </a:srgbClr>
                  </a:outerShdw>
                </a:effectLst>
                <a:latin typeface="Lato"/>
                <a:ea typeface="Lato"/>
                <a:cs typeface="Lato"/>
                <a:sym typeface="Lato"/>
              </a:rPr>
              <a:t>PR2A2.</a:t>
            </a:r>
            <a:r>
              <a:rPr lang="en-US" sz="1100" dirty="0">
                <a:solidFill>
                  <a:srgbClr val="10527B"/>
                </a:solidFill>
                <a:latin typeface="Lato"/>
                <a:ea typeface="Lato"/>
                <a:cs typeface="Lato"/>
                <a:sym typeface="Lato"/>
              </a:rPr>
              <a:t> </a:t>
            </a:r>
            <a:r>
              <a:rPr lang="en-US" sz="1100" b="1" dirty="0">
                <a:solidFill>
                  <a:schemeClr val="accent2"/>
                </a:solidFill>
                <a:latin typeface="Lato"/>
                <a:ea typeface="Lato"/>
                <a:cs typeface="Lato"/>
                <a:sym typeface="Lato"/>
              </a:rPr>
              <a:t>A report</a:t>
            </a:r>
            <a:r>
              <a:rPr lang="en-US" sz="1100" dirty="0">
                <a:solidFill>
                  <a:schemeClr val="accent2"/>
                </a:solidFill>
                <a:latin typeface="Lato"/>
                <a:ea typeface="Lato"/>
                <a:cs typeface="Lato"/>
                <a:sym typeface="Lato"/>
              </a:rPr>
              <a:t> </a:t>
            </a:r>
            <a:r>
              <a:rPr lang="en-US" sz="1100" dirty="0">
                <a:solidFill>
                  <a:srgbClr val="10527B"/>
                </a:solidFill>
                <a:latin typeface="Lato"/>
                <a:ea typeface="Lato"/>
                <a:cs typeface="Lato"/>
                <a:sym typeface="Lato"/>
              </a:rPr>
              <a:t>on citizen science co-created activities by university and public libraries and application to SE Europe</a:t>
            </a:r>
          </a:p>
          <a:p>
            <a:pPr marL="228600" lvl="0" indent="-228600" algn="l" rtl="0">
              <a:lnSpc>
                <a:spcPct val="90000"/>
              </a:lnSpc>
              <a:spcBef>
                <a:spcPts val="0"/>
              </a:spcBef>
              <a:spcAft>
                <a:spcPts val="600"/>
              </a:spcAft>
              <a:buClr>
                <a:srgbClr val="10527B"/>
              </a:buClr>
              <a:buSzPts val="2400"/>
              <a:buFont typeface="Calibri"/>
              <a:buChar char="•"/>
            </a:pPr>
            <a:r>
              <a:rPr lang="en-US" sz="1100" b="1" dirty="0">
                <a:solidFill>
                  <a:srgbClr val="10527B"/>
                </a:solidFill>
                <a:effectLst>
                  <a:outerShdw blurRad="38100" dist="38100" dir="2700000" algn="tl">
                    <a:srgbClr val="000000">
                      <a:alpha val="43137"/>
                    </a:srgbClr>
                  </a:outerShdw>
                </a:effectLst>
                <a:latin typeface="Lato"/>
                <a:ea typeface="Lato"/>
                <a:cs typeface="Lato"/>
                <a:sym typeface="Lato"/>
              </a:rPr>
              <a:t>PR2A3.</a:t>
            </a:r>
            <a:r>
              <a:rPr lang="en-US" sz="1100" dirty="0">
                <a:solidFill>
                  <a:srgbClr val="10527B"/>
                </a:solidFill>
                <a:latin typeface="Lato"/>
                <a:ea typeface="Lato"/>
                <a:cs typeface="Lato"/>
                <a:sym typeface="Lato"/>
              </a:rPr>
              <a:t> </a:t>
            </a:r>
            <a:r>
              <a:rPr lang="en-US" sz="1100" b="1" dirty="0">
                <a:solidFill>
                  <a:schemeClr val="accent2"/>
                </a:solidFill>
                <a:latin typeface="Lato"/>
                <a:ea typeface="Lato"/>
                <a:cs typeface="Lato"/>
                <a:sym typeface="Lato"/>
              </a:rPr>
              <a:t>Study:</a:t>
            </a:r>
            <a:r>
              <a:rPr lang="en-US" sz="1100" dirty="0">
                <a:solidFill>
                  <a:srgbClr val="10527B"/>
                </a:solidFill>
                <a:latin typeface="Lato"/>
                <a:ea typeface="Lato"/>
                <a:cs typeface="Lato"/>
                <a:sym typeface="Lato"/>
              </a:rPr>
              <a:t> Upscaling collaboration between academic and public libraries for CEOS in SE Europe</a:t>
            </a:r>
          </a:p>
          <a:p>
            <a:pPr marL="0" lvl="0" indent="0" algn="l" rtl="0">
              <a:lnSpc>
                <a:spcPct val="100000"/>
              </a:lnSpc>
              <a:spcBef>
                <a:spcPts val="0"/>
              </a:spcBef>
              <a:spcAft>
                <a:spcPts val="0"/>
              </a:spcAft>
              <a:buSzPts val="1100"/>
              <a:buNone/>
            </a:pPr>
            <a:endParaRPr dirty="0"/>
          </a:p>
        </p:txBody>
      </p:sp>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The fundamental concepts we associate with CS are scientific standards, collaboration, open science, communication and data management.</a:t>
            </a:r>
            <a:r>
              <a:rPr lang="hr-HR" sz="1100" b="0" i="0" u="none" strike="noStrike" cap="none"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All these terms can be related to librarianship, so it is not surprising that libraries are stakeholders in the CS implementation</a:t>
            </a:r>
            <a:endParaRPr lang="hr-HR"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r>
              <a:rPr lang="hr-HR" sz="1100" b="0" i="0" u="none" strike="noStrike" cap="none" dirty="0" err="1">
                <a:solidFill>
                  <a:srgbClr val="000000"/>
                </a:solidFill>
                <a:effectLst/>
                <a:latin typeface="Arial"/>
                <a:ea typeface="Arial"/>
                <a:cs typeface="Arial"/>
                <a:sym typeface="Arial"/>
              </a:rPr>
              <a:t>Libraries</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can</a:t>
            </a:r>
            <a:r>
              <a:rPr lang="hr-HR" sz="1100" b="0" i="0" u="none" strike="noStrike" cap="none" dirty="0">
                <a:solidFill>
                  <a:srgbClr val="000000"/>
                </a:solidFill>
                <a:effectLst/>
                <a:latin typeface="Arial"/>
                <a:ea typeface="Arial"/>
                <a:cs typeface="Arial"/>
                <a:sym typeface="Arial"/>
              </a:rPr>
              <a:t> </a:t>
            </a:r>
            <a:r>
              <a:rPr lang="hr-HR" sz="1100" b="0" i="0" u="none" strike="noStrike" cap="none" dirty="0" err="1">
                <a:solidFill>
                  <a:srgbClr val="000000"/>
                </a:solidFill>
                <a:effectLst/>
                <a:latin typeface="Arial"/>
                <a:ea typeface="Arial"/>
                <a:cs typeface="Arial"/>
                <a:sym typeface="Arial"/>
              </a:rPr>
              <a:t>serve</a:t>
            </a:r>
            <a:r>
              <a:rPr lang="hr-HR" sz="1100" b="0" i="0" u="none" strike="noStrike" cap="none" dirty="0">
                <a:solidFill>
                  <a:srgbClr val="000000"/>
                </a:solidFill>
                <a:effectLst/>
                <a:latin typeface="Arial"/>
                <a:ea typeface="Arial"/>
                <a:cs typeface="Arial"/>
                <a:sym typeface="Arial"/>
              </a:rPr>
              <a:t> as a </a:t>
            </a:r>
            <a:r>
              <a:rPr lang="en-GB" sz="1100" b="0" i="0" u="none" strike="noStrike" cap="none" dirty="0">
                <a:solidFill>
                  <a:srgbClr val="000000"/>
                </a:solidFill>
                <a:effectLst/>
                <a:latin typeface="Arial"/>
                <a:ea typeface="Arial"/>
                <a:cs typeface="Arial"/>
                <a:sym typeface="Arial"/>
              </a:rPr>
              <a:t>bridge that connects citizens and science, but also as the main bearers of ideas and initiators of activities in the community in which they operate</a:t>
            </a:r>
            <a:endParaRPr lang="hr-HR"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CS activities in European libraries do exist, but unfortunately there is little case study literature written and available in the English language. More importantly, some libraries that implement such projects are not familiar with the term citizen science</a:t>
            </a:r>
            <a:endParaRPr lang="hr-HR"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
        <p:nvSpPr>
          <p:cNvPr id="119" name="Google Shape;1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007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hr-HR" dirty="0"/>
              <a:t>M</a:t>
            </a:r>
            <a:r>
              <a:rPr lang="en-US" dirty="0"/>
              <a:t>ore frequent </a:t>
            </a:r>
            <a:r>
              <a:rPr lang="en-US" dirty="0" err="1"/>
              <a:t>cooperational</a:t>
            </a:r>
            <a:r>
              <a:rPr lang="en-US" dirty="0"/>
              <a:t> problems </a:t>
            </a:r>
            <a:r>
              <a:rPr lang="hr-HR" dirty="0"/>
              <a:t>are </a:t>
            </a:r>
            <a:r>
              <a:rPr lang="en-US" dirty="0"/>
              <a:t>lack of unique ideas, time</a:t>
            </a:r>
            <a:r>
              <a:rPr lang="hr-HR" dirty="0"/>
              <a:t>, </a:t>
            </a:r>
            <a:r>
              <a:rPr lang="hr-HR" dirty="0" err="1"/>
              <a:t>staff</a:t>
            </a:r>
            <a:r>
              <a:rPr lang="en-US" dirty="0"/>
              <a:t> and funding. Libraries probably face the same challenges while creating CS activities, as well as the lack of knowledge about what CS is and what its benefits are for the library community and the community in general. </a:t>
            </a:r>
            <a:endParaRPr dirty="0"/>
          </a:p>
        </p:txBody>
      </p:sp>
      <p:sp>
        <p:nvSpPr>
          <p:cNvPr id="119" name="Google Shape;1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212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0000" lvl="0" indent="-228600">
              <a:spcBef>
                <a:spcPts val="0"/>
              </a:spcBef>
              <a:spcAft>
                <a:spcPts val="600"/>
              </a:spcAft>
              <a:buClr>
                <a:srgbClr val="10527B"/>
              </a:buClr>
              <a:buSzPts val="2400"/>
              <a:buFont typeface="Calibri"/>
              <a:buChar char="•"/>
            </a:pPr>
            <a:r>
              <a:rPr lang="en-US" sz="2400" dirty="0">
                <a:solidFill>
                  <a:srgbClr val="10527B"/>
                </a:solidFill>
                <a:latin typeface="Lato"/>
                <a:ea typeface="Lato"/>
                <a:cs typeface="Lato"/>
                <a:sym typeface="Lato"/>
              </a:rPr>
              <a:t>In order to </a:t>
            </a:r>
            <a:r>
              <a:rPr lang="en-US" sz="2400" dirty="0" err="1">
                <a:solidFill>
                  <a:srgbClr val="10527B"/>
                </a:solidFill>
                <a:latin typeface="Lato"/>
                <a:ea typeface="Lato"/>
                <a:cs typeface="Lato"/>
                <a:sym typeface="Lato"/>
              </a:rPr>
              <a:t>indentify</a:t>
            </a:r>
            <a:r>
              <a:rPr lang="en-US" sz="2400" dirty="0">
                <a:solidFill>
                  <a:srgbClr val="10527B"/>
                </a:solidFill>
                <a:latin typeface="Lato"/>
                <a:ea typeface="Lato"/>
                <a:cs typeface="Lato"/>
                <a:sym typeface="Lato"/>
              </a:rPr>
              <a:t> collection of </a:t>
            </a:r>
            <a:r>
              <a:rPr lang="en-US" sz="2400" dirty="0" err="1">
                <a:solidFill>
                  <a:srgbClr val="10527B"/>
                </a:solidFill>
                <a:latin typeface="Lato"/>
                <a:ea typeface="Lato"/>
                <a:cs typeface="Lato"/>
                <a:sym typeface="Lato"/>
              </a:rPr>
              <a:t>practicies</a:t>
            </a:r>
            <a:r>
              <a:rPr lang="en-US" sz="2400" dirty="0">
                <a:solidFill>
                  <a:srgbClr val="10527B"/>
                </a:solidFill>
                <a:latin typeface="Lato"/>
                <a:ea typeface="Lato"/>
                <a:cs typeface="Lato"/>
                <a:sym typeface="Lato"/>
              </a:rPr>
              <a:t> of university and public libraries’ collaboration the survey was conducted in partnership with the University Library of Southern Denmark </a:t>
            </a:r>
            <a:r>
              <a:rPr lang="en-US" sz="2400" strike="sngStrike" dirty="0">
                <a:solidFill>
                  <a:srgbClr val="10527B"/>
                </a:solidFill>
                <a:latin typeface="Lato"/>
                <a:ea typeface="Lato"/>
                <a:cs typeface="Lato"/>
                <a:sym typeface="Lato"/>
              </a:rPr>
              <a:t>which, as a project partner, was in charge of implementing PR1 "Framework for Transfer of Knowledge and Innovation on citizen-enhanced open science (</a:t>
            </a:r>
            <a:r>
              <a:rPr lang="en-US" sz="2400" strike="sngStrike" dirty="0" err="1">
                <a:solidFill>
                  <a:srgbClr val="10527B"/>
                </a:solidFill>
                <a:latin typeface="Lato"/>
                <a:ea typeface="Lato"/>
                <a:cs typeface="Lato"/>
                <a:sym typeface="Lato"/>
              </a:rPr>
              <a:t>CeOS</a:t>
            </a:r>
            <a:r>
              <a:rPr lang="en-US" sz="2400" strike="sngStrike" dirty="0">
                <a:solidFill>
                  <a:srgbClr val="10527B"/>
                </a:solidFill>
                <a:latin typeface="Lato"/>
                <a:ea typeface="Lato"/>
                <a:cs typeface="Lato"/>
                <a:sym typeface="Lato"/>
              </a:rPr>
              <a:t>)" </a:t>
            </a:r>
            <a:r>
              <a:rPr lang="hr-HR" sz="2400" strike="sngStrike" dirty="0">
                <a:solidFill>
                  <a:srgbClr val="10527B"/>
                </a:solidFill>
                <a:latin typeface="Lato"/>
                <a:ea typeface="Lato"/>
                <a:cs typeface="Lato"/>
                <a:sym typeface="Lato"/>
              </a:rPr>
              <a:t> </a:t>
            </a:r>
            <a:r>
              <a:rPr lang="hr-HR" sz="2400" strike="noStrike" dirty="0">
                <a:solidFill>
                  <a:srgbClr val="10527B"/>
                </a:solidFill>
                <a:latin typeface="Lato"/>
                <a:ea typeface="Lato"/>
                <a:cs typeface="Lato"/>
                <a:sym typeface="Lato"/>
              </a:rPr>
              <a:t>(možda nepotrebno?)</a:t>
            </a:r>
            <a:endParaRPr lang="en-US" sz="2400" strike="sngStrike" dirty="0">
              <a:solidFill>
                <a:srgbClr val="10527B"/>
              </a:solidFill>
              <a:latin typeface="Lato"/>
              <a:ea typeface="Lato"/>
              <a:cs typeface="Lato"/>
              <a:sym typeface="Lato"/>
            </a:endParaRPr>
          </a:p>
          <a:p>
            <a:pPr marL="180000" lvl="0" indent="-228600">
              <a:spcBef>
                <a:spcPts val="0"/>
              </a:spcBef>
              <a:spcAft>
                <a:spcPts val="600"/>
              </a:spcAft>
              <a:buClr>
                <a:srgbClr val="10527B"/>
              </a:buClr>
              <a:buSzPts val="2400"/>
              <a:buFont typeface="Calibri"/>
              <a:buChar char="•"/>
            </a:pPr>
            <a:r>
              <a:rPr lang="en-US" sz="2400" dirty="0">
                <a:solidFill>
                  <a:srgbClr val="10527B"/>
                </a:solidFill>
                <a:latin typeface="Lato"/>
                <a:ea typeface="Lato"/>
                <a:cs typeface="Lato"/>
                <a:sym typeface="Lato"/>
              </a:rPr>
              <a:t>joint survey was conducted because the target respondents were the same – European university and higher education libraries</a:t>
            </a:r>
          </a:p>
          <a:p>
            <a:pPr marL="180000" lvl="0" indent="-228600">
              <a:spcBef>
                <a:spcPts val="0"/>
              </a:spcBef>
              <a:spcAft>
                <a:spcPts val="600"/>
              </a:spcAft>
              <a:buClr>
                <a:srgbClr val="10527B"/>
              </a:buClr>
              <a:buSzPts val="2400"/>
              <a:buFont typeface="Calibri"/>
              <a:buChar char="•"/>
            </a:pPr>
            <a:r>
              <a:rPr lang="en-US" sz="2400" dirty="0">
                <a:solidFill>
                  <a:srgbClr val="10527B"/>
                </a:solidFill>
                <a:latin typeface="Lato"/>
                <a:ea typeface="Lato"/>
                <a:cs typeface="Lato"/>
                <a:sym typeface="Lato"/>
              </a:rPr>
              <a:t>total number of responses was 81 – 56 responses fully completed survey</a:t>
            </a:r>
            <a:endParaRPr lang="hr-HR" sz="2400" dirty="0">
              <a:solidFill>
                <a:srgbClr val="10527B"/>
              </a:solidFill>
              <a:latin typeface="Lato"/>
              <a:ea typeface="Lato"/>
              <a:cs typeface="Lato"/>
              <a:sym typeface="Lato"/>
            </a:endParaRPr>
          </a:p>
          <a:p>
            <a:pPr marL="180000" lvl="0" indent="-228600">
              <a:spcBef>
                <a:spcPts val="0"/>
              </a:spcBef>
              <a:spcAft>
                <a:spcPts val="600"/>
              </a:spcAft>
              <a:buClr>
                <a:srgbClr val="10527B"/>
              </a:buClr>
              <a:buSzPts val="2400"/>
              <a:buFont typeface="Calibri"/>
              <a:buChar char="•"/>
            </a:pPr>
            <a:r>
              <a:rPr lang="en-GB" sz="1100" b="0" i="0" u="none" strike="noStrike" cap="none" dirty="0">
                <a:solidFill>
                  <a:srgbClr val="000000"/>
                </a:solidFill>
                <a:effectLst/>
                <a:latin typeface="Arial"/>
                <a:ea typeface="Arial"/>
                <a:cs typeface="Arial"/>
                <a:sym typeface="Arial"/>
              </a:rPr>
              <a:t>The main research questions for this study were: What are the challenges of conducting CS </a:t>
            </a:r>
            <a:r>
              <a:rPr lang="en-GB" sz="1100" b="0" i="0" u="none" strike="noStrike" cap="none" dirty="0" err="1">
                <a:solidFill>
                  <a:srgbClr val="000000"/>
                </a:solidFill>
                <a:effectLst/>
                <a:latin typeface="Arial"/>
                <a:ea typeface="Arial"/>
                <a:cs typeface="Arial"/>
                <a:sym typeface="Arial"/>
              </a:rPr>
              <a:t>activites</a:t>
            </a:r>
            <a:r>
              <a:rPr lang="en-GB" sz="1100" b="0" i="0" u="none" strike="noStrike" cap="none" dirty="0">
                <a:solidFill>
                  <a:srgbClr val="000000"/>
                </a:solidFill>
                <a:effectLst/>
                <a:latin typeface="Arial"/>
                <a:ea typeface="Arial"/>
                <a:cs typeface="Arial"/>
                <a:sym typeface="Arial"/>
              </a:rPr>
              <a:t> in cooperation of university and public </a:t>
            </a:r>
            <a:r>
              <a:rPr lang="en-GB" sz="1100" b="0" i="0" u="none" strike="noStrike" cap="none" dirty="0" err="1">
                <a:solidFill>
                  <a:srgbClr val="000000"/>
                </a:solidFill>
                <a:effectLst/>
                <a:latin typeface="Arial"/>
                <a:ea typeface="Arial"/>
                <a:cs typeface="Arial"/>
                <a:sym typeface="Arial"/>
              </a:rPr>
              <a:t>libraries?What</a:t>
            </a:r>
            <a:r>
              <a:rPr lang="en-GB" sz="1100" b="0" i="0" u="none" strike="noStrike" cap="none" dirty="0">
                <a:solidFill>
                  <a:srgbClr val="000000"/>
                </a:solidFill>
                <a:effectLst/>
                <a:latin typeface="Arial"/>
                <a:ea typeface="Arial"/>
                <a:cs typeface="Arial"/>
                <a:sym typeface="Arial"/>
              </a:rPr>
              <a:t> are the possible solutions to those challenges?</a:t>
            </a:r>
            <a:endParaRPr lang="en-US" sz="2400" dirty="0">
              <a:solidFill>
                <a:srgbClr val="10527B"/>
              </a:solidFill>
              <a:latin typeface="Lato"/>
              <a:ea typeface="Lato"/>
              <a:cs typeface="Lato"/>
              <a:sym typeface="Lato"/>
            </a:endParaRPr>
          </a:p>
          <a:p>
            <a:pPr marL="180000" lvl="1" indent="-228600">
              <a:spcBef>
                <a:spcPts val="0"/>
              </a:spcBef>
              <a:spcAft>
                <a:spcPts val="600"/>
              </a:spcAft>
              <a:buClr>
                <a:srgbClr val="10527B"/>
              </a:buClr>
              <a:buSzPts val="2400"/>
              <a:buFont typeface="Calibri"/>
              <a:buChar char="•"/>
            </a:pPr>
            <a:r>
              <a:rPr lang="en-US" sz="2200" dirty="0">
                <a:solidFill>
                  <a:srgbClr val="10527B"/>
                </a:solidFill>
                <a:latin typeface="Lato"/>
                <a:ea typeface="Lato"/>
                <a:cs typeface="Lato"/>
                <a:sym typeface="Lato"/>
              </a:rPr>
              <a:t>34,5% from Southern Europe</a:t>
            </a:r>
          </a:p>
          <a:p>
            <a:pPr marL="180000" lvl="1" indent="-228600">
              <a:spcBef>
                <a:spcPts val="0"/>
              </a:spcBef>
              <a:spcAft>
                <a:spcPts val="600"/>
              </a:spcAft>
              <a:buClr>
                <a:srgbClr val="10527B"/>
              </a:buClr>
              <a:buSzPts val="2400"/>
              <a:buFont typeface="Calibri"/>
              <a:buChar char="•"/>
            </a:pPr>
            <a:r>
              <a:rPr lang="en-US" sz="2200" dirty="0">
                <a:solidFill>
                  <a:srgbClr val="10527B"/>
                </a:solidFill>
                <a:latin typeface="Lato"/>
                <a:ea typeface="Lato"/>
                <a:cs typeface="Lato"/>
                <a:sym typeface="Lato"/>
              </a:rPr>
              <a:t>30,4% from  Northern Europe</a:t>
            </a:r>
          </a:p>
          <a:p>
            <a:pPr marL="180000" lvl="1" indent="-228600">
              <a:spcBef>
                <a:spcPts val="0"/>
              </a:spcBef>
              <a:spcAft>
                <a:spcPts val="600"/>
              </a:spcAft>
              <a:buClr>
                <a:srgbClr val="10527B"/>
              </a:buClr>
              <a:buSzPts val="2400"/>
              <a:buFont typeface="Calibri"/>
              <a:buChar char="•"/>
            </a:pPr>
            <a:r>
              <a:rPr lang="en-US" sz="2200" dirty="0">
                <a:solidFill>
                  <a:srgbClr val="10527B"/>
                </a:solidFill>
                <a:latin typeface="Lato"/>
                <a:ea typeface="Lato"/>
                <a:cs typeface="Lato"/>
                <a:sym typeface="Lato"/>
              </a:rPr>
              <a:t>19,5% from Eastern Europe</a:t>
            </a:r>
          </a:p>
          <a:p>
            <a:pPr marL="180000" lvl="1" indent="-228600">
              <a:spcBef>
                <a:spcPts val="0"/>
              </a:spcBef>
              <a:spcAft>
                <a:spcPts val="600"/>
              </a:spcAft>
              <a:buClr>
                <a:srgbClr val="10527B"/>
              </a:buClr>
              <a:buSzPts val="2400"/>
              <a:buFont typeface="Calibri"/>
              <a:buChar char="•"/>
            </a:pPr>
            <a:r>
              <a:rPr lang="en-US" sz="2200" dirty="0">
                <a:solidFill>
                  <a:srgbClr val="10527B"/>
                </a:solidFill>
                <a:latin typeface="Lato"/>
                <a:ea typeface="Lato"/>
                <a:cs typeface="Lato"/>
                <a:sym typeface="Lato"/>
              </a:rPr>
              <a:t>15,2% from Western Europe</a:t>
            </a: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spcBef>
                <a:spcPts val="0"/>
              </a:spcBef>
              <a:spcAft>
                <a:spcPts val="600"/>
              </a:spcAft>
              <a:buClr>
                <a:srgbClr val="10527B"/>
              </a:buClr>
              <a:buSzPts val="2400"/>
              <a:buFont typeface="Calibri"/>
              <a:buChar char="•"/>
            </a:pPr>
            <a:r>
              <a:rPr lang="en-US" sz="2400" dirty="0">
                <a:solidFill>
                  <a:srgbClr val="10527B"/>
                </a:solidFill>
                <a:latin typeface="Lato"/>
                <a:ea typeface="Lato"/>
                <a:cs typeface="Lato"/>
                <a:sym typeface="Lato"/>
              </a:rPr>
              <a:t>results about actual CS activities in cooperation of university and public libraries</a:t>
            </a:r>
          </a:p>
          <a:p>
            <a:pPr marL="228600" lvl="0" indent="-228600">
              <a:spcBef>
                <a:spcPts val="0"/>
              </a:spcBef>
              <a:spcAft>
                <a:spcPts val="600"/>
              </a:spcAft>
              <a:buClr>
                <a:srgbClr val="10527B"/>
              </a:buClr>
              <a:buSzPts val="2400"/>
              <a:buFont typeface="Calibri"/>
              <a:buChar char="•"/>
            </a:pPr>
            <a:r>
              <a:rPr lang="en-US" sz="2400" dirty="0">
                <a:solidFill>
                  <a:srgbClr val="10527B"/>
                </a:solidFill>
                <a:latin typeface="Lato"/>
                <a:ea typeface="Lato"/>
                <a:cs typeface="Lato"/>
                <a:sym typeface="Lato"/>
              </a:rPr>
              <a:t>Two groups: </a:t>
            </a:r>
          </a:p>
          <a:p>
            <a:pPr marL="685800" lvl="1" indent="-228600">
              <a:spcBef>
                <a:spcPts val="0"/>
              </a:spcBef>
              <a:spcAft>
                <a:spcPts val="600"/>
              </a:spcAft>
              <a:buClr>
                <a:srgbClr val="10527B"/>
              </a:buClr>
              <a:buSzPts val="2400"/>
              <a:buFont typeface="Calibri"/>
              <a:buChar char="•"/>
            </a:pPr>
            <a:r>
              <a:rPr lang="en-US" sz="2200" dirty="0">
                <a:solidFill>
                  <a:srgbClr val="10527B"/>
                </a:solidFill>
                <a:latin typeface="Lato"/>
                <a:ea typeface="Lato"/>
                <a:cs typeface="Lato"/>
                <a:sym typeface="Lato"/>
              </a:rPr>
              <a:t>G1 – didn’t have cooperation with public library – 56 libraries</a:t>
            </a:r>
          </a:p>
          <a:p>
            <a:pPr marL="685800" lvl="1" indent="-228600">
              <a:spcBef>
                <a:spcPts val="0"/>
              </a:spcBef>
              <a:spcAft>
                <a:spcPts val="600"/>
              </a:spcAft>
              <a:buClr>
                <a:srgbClr val="10527B"/>
              </a:buClr>
              <a:buSzPts val="2400"/>
              <a:buFont typeface="Calibri"/>
              <a:buChar char="•"/>
            </a:pPr>
            <a:r>
              <a:rPr lang="en-US" sz="2200" dirty="0">
                <a:solidFill>
                  <a:srgbClr val="10527B"/>
                </a:solidFill>
                <a:latin typeface="Lato"/>
                <a:ea typeface="Lato"/>
                <a:cs typeface="Lato"/>
                <a:sym typeface="Lato"/>
              </a:rPr>
              <a:t>G2 – have had cooperation with public library – 4 libraries </a:t>
            </a:r>
            <a:r>
              <a:rPr lang="en-US" sz="2000" dirty="0">
                <a:solidFill>
                  <a:srgbClr val="10527B"/>
                </a:solidFill>
                <a:latin typeface="Lato"/>
                <a:ea typeface="Lato"/>
                <a:cs typeface="Lato"/>
                <a:sym typeface="Lato"/>
              </a:rPr>
              <a:t>(Serbia, Denmark, Portugal and Finland)</a:t>
            </a:r>
            <a:endParaRPr lang="hr-HR" sz="2000" dirty="0">
              <a:solidFill>
                <a:srgbClr val="10527B"/>
              </a:solidFill>
              <a:latin typeface="Lato"/>
              <a:ea typeface="Lato"/>
              <a:cs typeface="Lato"/>
              <a:sym typeface="Lato"/>
            </a:endParaRPr>
          </a:p>
          <a:p>
            <a:pPr marL="685800" marR="0" lvl="1" indent="-228600" algn="l" defTabSz="914400" rtl="0" eaLnBrk="1" fontAlgn="auto" latinLnBrk="0" hangingPunct="1">
              <a:lnSpc>
                <a:spcPct val="100000"/>
              </a:lnSpc>
              <a:spcBef>
                <a:spcPts val="0"/>
              </a:spcBef>
              <a:spcAft>
                <a:spcPts val="600"/>
              </a:spcAft>
              <a:buClr>
                <a:srgbClr val="10527B"/>
              </a:buClr>
              <a:buSzPts val="2400"/>
              <a:buFont typeface="Calibri"/>
              <a:buChar char="•"/>
              <a:tabLst/>
              <a:defRPr/>
            </a:pPr>
            <a:r>
              <a:rPr lang="en-US" sz="2000" dirty="0">
                <a:solidFill>
                  <a:srgbClr val="10527B"/>
                </a:solidFill>
                <a:latin typeface="Lato"/>
                <a:ea typeface="Lato"/>
                <a:cs typeface="Lato"/>
                <a:sym typeface="Lato"/>
              </a:rPr>
              <a:t>Interviews conducted with colleagues from </a:t>
            </a:r>
            <a:r>
              <a:rPr lang="en-US" sz="2000" b="1" dirty="0">
                <a:solidFill>
                  <a:srgbClr val="10527B"/>
                </a:solidFill>
                <a:latin typeface="Lato"/>
                <a:ea typeface="Lato"/>
                <a:cs typeface="Lato"/>
                <a:sym typeface="Lato"/>
              </a:rPr>
              <a:t>Serbia, Denmark and Portugal</a:t>
            </a:r>
          </a:p>
          <a:p>
            <a:pPr marL="685800" lvl="1" indent="-228600">
              <a:spcBef>
                <a:spcPts val="0"/>
              </a:spcBef>
              <a:spcAft>
                <a:spcPts val="600"/>
              </a:spcAft>
              <a:buClr>
                <a:srgbClr val="10527B"/>
              </a:buClr>
              <a:buSzPts val="2400"/>
              <a:buFont typeface="Calibri"/>
              <a:buChar char="•"/>
            </a:pPr>
            <a:endParaRPr lang="en-US" sz="2200" dirty="0">
              <a:solidFill>
                <a:srgbClr val="10527B"/>
              </a:solidFill>
              <a:latin typeface="Lato"/>
              <a:ea typeface="Lato"/>
              <a:cs typeface="Lato"/>
              <a:sym typeface="Lato"/>
            </a:endParaRPr>
          </a:p>
          <a:p>
            <a:pPr marL="0" lvl="0" indent="0" algn="l" rtl="0">
              <a:lnSpc>
                <a:spcPct val="100000"/>
              </a:lnSpc>
              <a:spcBef>
                <a:spcPts val="0"/>
              </a:spcBef>
              <a:spcAft>
                <a:spcPts val="0"/>
              </a:spcAft>
              <a:buSzPts val="1100"/>
              <a:buNone/>
            </a:pPr>
            <a:endParaRPr dirty="0"/>
          </a:p>
        </p:txBody>
      </p:sp>
      <p:sp>
        <p:nvSpPr>
          <p:cNvPr id="155" name="Google Shape;1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712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94918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228600" algn="l" rtl="0">
              <a:lnSpc>
                <a:spcPct val="90000"/>
              </a:lnSpc>
              <a:spcBef>
                <a:spcPts val="0"/>
              </a:spcBef>
              <a:spcAft>
                <a:spcPts val="600"/>
              </a:spcAft>
              <a:buClr>
                <a:srgbClr val="10527B"/>
              </a:buClr>
              <a:buSzPts val="2400"/>
              <a:buFont typeface="Calibri"/>
              <a:buChar char="•"/>
            </a:pPr>
            <a:r>
              <a:rPr lang="hr-HR" sz="1100" b="0" i="0" u="none" strike="noStrike" cap="none" dirty="0">
                <a:solidFill>
                  <a:srgbClr val="000000"/>
                </a:solidFill>
                <a:effectLst/>
                <a:latin typeface="Arial"/>
                <a:ea typeface="Arial"/>
                <a:cs typeface="Arial"/>
                <a:sym typeface="Arial"/>
              </a:rPr>
              <a:t>Druga skupina (G2) broji samo četiri visokoškolske knjižnice koje su dosada ostvarile suradnju s narodnim knjižnicama u organizaciji aktivnosti građanske znanosti. Nabrojati države i nazive aktivnosti. Te države provele su 8 aktivnosti CS.</a:t>
            </a:r>
            <a:endParaRPr lang="hr-HR" sz="1100" dirty="0">
              <a:solidFill>
                <a:srgbClr val="10527B"/>
              </a:solidFill>
              <a:latin typeface="Lato"/>
              <a:ea typeface="Lato"/>
              <a:cs typeface="Lato"/>
              <a:sym typeface="Lato"/>
            </a:endParaRPr>
          </a:p>
          <a:p>
            <a:pPr marL="0" lvl="0" indent="0" algn="l" rtl="0">
              <a:lnSpc>
                <a:spcPct val="100000"/>
              </a:lnSpc>
              <a:spcBef>
                <a:spcPts val="0"/>
              </a:spcBef>
              <a:spcAft>
                <a:spcPts val="0"/>
              </a:spcAft>
              <a:buSzPts val="1100"/>
              <a:buNone/>
            </a:pPr>
            <a:r>
              <a:rPr lang="hr-HR" dirty="0"/>
              <a:t>Napomenuti da se Finska nije odazvala na intervju!</a:t>
            </a:r>
            <a:endParaRPr dirty="0"/>
          </a:p>
        </p:txBody>
      </p:sp>
      <p:sp>
        <p:nvSpPr>
          <p:cNvPr id="137" name="Google Shape;13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bg>
      <p:bgPr>
        <a:solidFill>
          <a:srgbClr val="10527B"/>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ctrTitle"/>
          </p:nvPr>
        </p:nvSpPr>
        <p:spPr>
          <a:xfrm>
            <a:off x="3629607" y="1122363"/>
            <a:ext cx="823893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8"/>
          <p:cNvSpPr txBox="1">
            <a:spLocks noGrp="1"/>
          </p:cNvSpPr>
          <p:nvPr>
            <p:ph type="subTitle" idx="1"/>
          </p:nvPr>
        </p:nvSpPr>
        <p:spPr>
          <a:xfrm>
            <a:off x="3629607" y="4125172"/>
            <a:ext cx="8238931" cy="150523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EE7334"/>
              </a:buClr>
              <a:buSzPts val="2400"/>
              <a:buNone/>
              <a:defRPr sz="2400">
                <a:solidFill>
                  <a:srgbClr val="EE7334"/>
                </a:solidFill>
              </a:defRPr>
            </a:lvl1pPr>
            <a:lvl2pPr lvl="1" algn="ctr">
              <a:lnSpc>
                <a:spcPct val="90000"/>
              </a:lnSpc>
              <a:spcBef>
                <a:spcPts val="500"/>
              </a:spcBef>
              <a:spcAft>
                <a:spcPts val="0"/>
              </a:spcAft>
              <a:buClr>
                <a:srgbClr val="10527B"/>
              </a:buClr>
              <a:buSzPts val="2000"/>
              <a:buNone/>
              <a:defRPr sz="2000"/>
            </a:lvl2pPr>
            <a:lvl3pPr lvl="2" algn="ctr">
              <a:lnSpc>
                <a:spcPct val="90000"/>
              </a:lnSpc>
              <a:spcBef>
                <a:spcPts val="500"/>
              </a:spcBef>
              <a:spcAft>
                <a:spcPts val="0"/>
              </a:spcAft>
              <a:buClr>
                <a:srgbClr val="10527B"/>
              </a:buClr>
              <a:buSzPts val="1800"/>
              <a:buNone/>
              <a:defRPr sz="1800"/>
            </a:lvl3pPr>
            <a:lvl4pPr lvl="3" algn="ctr">
              <a:lnSpc>
                <a:spcPct val="90000"/>
              </a:lnSpc>
              <a:spcBef>
                <a:spcPts val="500"/>
              </a:spcBef>
              <a:spcAft>
                <a:spcPts val="0"/>
              </a:spcAft>
              <a:buClr>
                <a:srgbClr val="10527B"/>
              </a:buClr>
              <a:buSzPts val="1600"/>
              <a:buNone/>
              <a:defRPr sz="1600"/>
            </a:lvl4pPr>
            <a:lvl5pPr lvl="4" algn="ctr">
              <a:lnSpc>
                <a:spcPct val="90000"/>
              </a:lnSpc>
              <a:spcBef>
                <a:spcPts val="500"/>
              </a:spcBef>
              <a:spcAft>
                <a:spcPts val="0"/>
              </a:spcAft>
              <a:buClr>
                <a:srgbClr val="10527B"/>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2" name="Google Shape;1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8"/>
          <p:cNvPicPr preferRelativeResize="0"/>
          <p:nvPr/>
        </p:nvPicPr>
        <p:blipFill rotWithShape="1">
          <a:blip r:embed="rId2">
            <a:alphaModFix/>
          </a:blip>
          <a:srcRect/>
          <a:stretch/>
        </p:blipFill>
        <p:spPr>
          <a:xfrm>
            <a:off x="550764" y="1067988"/>
            <a:ext cx="2372572" cy="2496349"/>
          </a:xfrm>
          <a:prstGeom prst="rect">
            <a:avLst/>
          </a:prstGeom>
          <a:noFill/>
          <a:ln>
            <a:noFill/>
          </a:ln>
        </p:spPr>
      </p:pic>
      <p:pic>
        <p:nvPicPr>
          <p:cNvPr id="14" name="Google Shape;14;p8" descr="Εικόνα που περιέχει κείμενο&#10;&#10;Περιγραφή που δημιουργήθηκε αυτόματα"/>
          <p:cNvPicPr preferRelativeResize="0"/>
          <p:nvPr/>
        </p:nvPicPr>
        <p:blipFill rotWithShape="1">
          <a:blip r:embed="rId3">
            <a:alphaModFix/>
          </a:blip>
          <a:srcRect/>
          <a:stretch/>
        </p:blipFill>
        <p:spPr>
          <a:xfrm>
            <a:off x="640703" y="6217434"/>
            <a:ext cx="2402538" cy="5040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0"/>
          <p:cNvSpPr txBox="1">
            <a:spLocks noGrp="1"/>
          </p:cNvSpPr>
          <p:nvPr>
            <p:ph type="title"/>
          </p:nvPr>
        </p:nvSpPr>
        <p:spPr>
          <a:xfrm>
            <a:off x="1097280" y="286603"/>
            <a:ext cx="10058400" cy="113579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2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2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2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9"/>
        <p:cNvGrpSpPr/>
        <p:nvPr/>
      </p:nvGrpSpPr>
      <p:grpSpPr>
        <a:xfrm>
          <a:off x="0" y="0"/>
          <a:ext cx="0" cy="0"/>
          <a:chOff x="0" y="0"/>
          <a:chExt cx="0" cy="0"/>
        </a:xfrm>
      </p:grpSpPr>
      <p:sp>
        <p:nvSpPr>
          <p:cNvPr id="70" name="Google Shape;70;p2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5"/>
        <p:cNvGrpSpPr/>
        <p:nvPr/>
      </p:nvGrpSpPr>
      <p:grpSpPr>
        <a:xfrm>
          <a:off x="0" y="0"/>
          <a:ext cx="0" cy="0"/>
          <a:chOff x="0" y="0"/>
          <a:chExt cx="0" cy="0"/>
        </a:xfrm>
      </p:grpSpPr>
      <p:sp>
        <p:nvSpPr>
          <p:cNvPr id="76" name="Google Shape;76;p27"/>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2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2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4"/>
        <p:cNvGrpSpPr/>
        <p:nvPr/>
      </p:nvGrpSpPr>
      <p:grpSpPr>
        <a:xfrm>
          <a:off x="0" y="0"/>
          <a:ext cx="0" cy="0"/>
          <a:chOff x="0" y="0"/>
          <a:chExt cx="0" cy="0"/>
        </a:xfrm>
      </p:grpSpPr>
      <p:sp>
        <p:nvSpPr>
          <p:cNvPr id="85" name="Google Shape;85;p28"/>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8"/>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8"/>
          <p:cNvSpPr>
            <a:spLocks noGrp="1"/>
          </p:cNvSpPr>
          <p:nvPr>
            <p:ph type="pic" idx="2"/>
          </p:nvPr>
        </p:nvSpPr>
        <p:spPr>
          <a:xfrm>
            <a:off x="15" y="0"/>
            <a:ext cx="12191985" cy="4915076"/>
          </a:xfrm>
          <a:prstGeom prst="rect">
            <a:avLst/>
          </a:prstGeom>
          <a:noFill/>
          <a:ln>
            <a:noFill/>
          </a:ln>
        </p:spPr>
      </p:sp>
      <p:sp>
        <p:nvSpPr>
          <p:cNvPr id="89" name="Google Shape;89;p28"/>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0" name="Google Shape;90;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6" name="Google Shape;96;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3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0"/>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4" name="Google Shape;104;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E7334"/>
              </a:buClr>
              <a:buSzPts val="4400"/>
              <a:buFont typeface="Arial"/>
              <a:buNone/>
              <a:defRPr sz="4400" b="1" i="0" u="none" strike="noStrike" cap="none">
                <a:solidFill>
                  <a:srgbClr val="EE733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527B"/>
              </a:buClr>
              <a:buSzPts val="2800"/>
              <a:buFont typeface="Arial"/>
              <a:buChar char="•"/>
              <a:defRPr sz="2800" b="0" i="0" u="none" strike="noStrike" cap="none">
                <a:solidFill>
                  <a:srgbClr val="10527B"/>
                </a:solidFill>
                <a:latin typeface="Lato"/>
                <a:ea typeface="Lato"/>
                <a:cs typeface="Lato"/>
                <a:sym typeface="Lato"/>
              </a:defRPr>
            </a:lvl1pPr>
            <a:lvl2pPr marL="914400" marR="0" lvl="1" indent="-381000" algn="l" rtl="0">
              <a:lnSpc>
                <a:spcPct val="90000"/>
              </a:lnSpc>
              <a:spcBef>
                <a:spcPts val="500"/>
              </a:spcBef>
              <a:spcAft>
                <a:spcPts val="0"/>
              </a:spcAft>
              <a:buClr>
                <a:srgbClr val="10527B"/>
              </a:buClr>
              <a:buSzPts val="2400"/>
              <a:buFont typeface="Arial"/>
              <a:buChar char="•"/>
              <a:defRPr sz="2400" b="0" i="0" u="none" strike="noStrike" cap="none">
                <a:solidFill>
                  <a:srgbClr val="10527B"/>
                </a:solidFill>
                <a:latin typeface="Lato"/>
                <a:ea typeface="Lato"/>
                <a:cs typeface="Lato"/>
                <a:sym typeface="Lato"/>
              </a:defRPr>
            </a:lvl2pPr>
            <a:lvl3pPr marL="1371600" marR="0" lvl="2" indent="-355600" algn="l" rtl="0">
              <a:lnSpc>
                <a:spcPct val="90000"/>
              </a:lnSpc>
              <a:spcBef>
                <a:spcPts val="500"/>
              </a:spcBef>
              <a:spcAft>
                <a:spcPts val="0"/>
              </a:spcAft>
              <a:buClr>
                <a:srgbClr val="10527B"/>
              </a:buClr>
              <a:buSzPts val="2000"/>
              <a:buFont typeface="Arial"/>
              <a:buChar char="•"/>
              <a:defRPr sz="2000" b="0" i="0" u="none" strike="noStrike" cap="none">
                <a:solidFill>
                  <a:srgbClr val="10527B"/>
                </a:solidFill>
                <a:latin typeface="Lato"/>
                <a:ea typeface="Lato"/>
                <a:cs typeface="Lato"/>
                <a:sym typeface="Lato"/>
              </a:defRPr>
            </a:lvl3pPr>
            <a:lvl4pPr marL="1828800" marR="0" lvl="3" indent="-342900" algn="l" rtl="0">
              <a:lnSpc>
                <a:spcPct val="90000"/>
              </a:lnSpc>
              <a:spcBef>
                <a:spcPts val="500"/>
              </a:spcBef>
              <a:spcAft>
                <a:spcPts val="0"/>
              </a:spcAft>
              <a:buClr>
                <a:srgbClr val="10527B"/>
              </a:buClr>
              <a:buSzPts val="1800"/>
              <a:buFont typeface="Arial"/>
              <a:buChar char="•"/>
              <a:defRPr sz="1800" b="0" i="0" u="none" strike="noStrike" cap="none">
                <a:solidFill>
                  <a:srgbClr val="10527B"/>
                </a:solidFill>
                <a:latin typeface="Lato"/>
                <a:ea typeface="Lato"/>
                <a:cs typeface="Lato"/>
                <a:sym typeface="Lato"/>
              </a:defRPr>
            </a:lvl4pPr>
            <a:lvl5pPr marL="2286000" marR="0" lvl="4" indent="-342900" algn="l" rtl="0">
              <a:lnSpc>
                <a:spcPct val="90000"/>
              </a:lnSpc>
              <a:spcBef>
                <a:spcPts val="500"/>
              </a:spcBef>
              <a:spcAft>
                <a:spcPts val="0"/>
              </a:spcAft>
              <a:buClr>
                <a:srgbClr val="10527B"/>
              </a:buClr>
              <a:buSzPts val="1800"/>
              <a:buFont typeface="Arial"/>
              <a:buChar char="•"/>
              <a:defRPr sz="1800" b="0" i="0" u="none" strike="noStrike" cap="none">
                <a:solidFill>
                  <a:srgbClr val="10527B"/>
                </a:solidFill>
                <a:latin typeface="Lato"/>
                <a:ea typeface="Lato"/>
                <a:cs typeface="Lato"/>
                <a:sym typeface="Lato"/>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9pPr>
          </a:lstStyle>
          <a:p>
            <a:endParaRPr/>
          </a:p>
        </p:txBody>
      </p:sp>
      <p:sp>
        <p:nvSpPr>
          <p:cNvPr id="8" name="Google Shape;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ato"/>
                <a:ea typeface="Lato"/>
                <a:cs typeface="Lato"/>
                <a:sym typeface="Lat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ato"/>
                <a:ea typeface="Lato"/>
                <a:cs typeface="Lato"/>
                <a:sym typeface="Lat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ato"/>
                <a:ea typeface="Lato"/>
                <a:cs typeface="Lato"/>
                <a:sym typeface="Lat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ato"/>
                <a:ea typeface="Lato"/>
                <a:cs typeface="Lato"/>
                <a:sym typeface="Lat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ato"/>
                <a:ea typeface="Lato"/>
                <a:cs typeface="Lato"/>
                <a:sym typeface="Lat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ato"/>
                <a:ea typeface="Lato"/>
                <a:cs typeface="Lato"/>
                <a:sym typeface="Lat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ato"/>
                <a:ea typeface="Lato"/>
                <a:cs typeface="Lato"/>
                <a:sym typeface="Lat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Lato"/>
                <a:ea typeface="Lato"/>
                <a:cs typeface="Lato"/>
                <a:sym typeface="Lato"/>
              </a:defRPr>
            </a:lvl9pPr>
          </a:lstStyle>
          <a:p>
            <a:endParaRPr/>
          </a:p>
        </p:txBody>
      </p:sp>
      <p:sp>
        <p:nvSpPr>
          <p:cNvPr id="2" name="MSIPCMContentMarking" descr="{&quot;HashCode&quot;:1084613026,&quot;Placement&quot;:&quot;Footer&quot;,&quot;Top&quot;:522.0343,&quot;Left&quot;:0.0,&quot;SlideWidth&quot;:960,&quot;SlideHeight&quot;:540}">
            <a:extLst>
              <a:ext uri="{FF2B5EF4-FFF2-40B4-BE49-F238E27FC236}">
                <a16:creationId xmlns:a16="http://schemas.microsoft.com/office/drawing/2014/main" id="{570321DB-9BCF-4913-BA14-EA414EA67BA3}"/>
              </a:ext>
            </a:extLst>
          </p:cNvPr>
          <p:cNvSpPr txBox="1"/>
          <p:nvPr userDrawn="1"/>
        </p:nvSpPr>
        <p:spPr>
          <a:xfrm>
            <a:off x="0" y="6629836"/>
            <a:ext cx="843253"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000000"/>
                </a:solidFill>
                <a:latin typeface="Calibri" panose="020F0502020204030204" pitchFamily="34" charset="0"/>
              </a:rPr>
              <a:t>PoC-Protected</a:t>
            </a: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1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9"/>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1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20" name="Google Shape;20;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1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2" name="MSIPCMContentMarking" descr="{&quot;HashCode&quot;:1084613026,&quot;Placement&quot;:&quot;Footer&quot;,&quot;Top&quot;:522.0343,&quot;Left&quot;:0.0,&quot;SlideWidth&quot;:960,&quot;SlideHeight&quot;:540}">
            <a:extLst>
              <a:ext uri="{FF2B5EF4-FFF2-40B4-BE49-F238E27FC236}">
                <a16:creationId xmlns:a16="http://schemas.microsoft.com/office/drawing/2014/main" id="{A534FD86-8B0E-4A17-9880-0EB9F785F4D6}"/>
              </a:ext>
            </a:extLst>
          </p:cNvPr>
          <p:cNvSpPr txBox="1"/>
          <p:nvPr userDrawn="1"/>
        </p:nvSpPr>
        <p:spPr>
          <a:xfrm>
            <a:off x="0" y="6629836"/>
            <a:ext cx="843253"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000000"/>
                </a:solidFill>
                <a:latin typeface="Calibri" panose="020F0502020204030204" pitchFamily="34" charset="0"/>
              </a:rPr>
              <a:t>PoC-Protected</a:t>
            </a:r>
          </a:p>
        </p:txBody>
      </p:sp>
    </p:spTree>
  </p:cSld>
  <p:clrMap bg1="lt1" tx1="dk1" bg2="dk2" tx2="lt2" accent1="accent1" accent2="accent2" accent3="accent3" accent4="accent4" accent5="accent5" accent6="accent6" hlink="hlink" folHlink="folHlink"/>
  <p:sldLayoutIdLst>
    <p:sldLayoutId id="2147483651" r:id="rId1"/>
    <p:sldLayoutId id="2147483655" r:id="rId2"/>
    <p:sldLayoutId id="2147483656" r:id="rId3"/>
    <p:sldLayoutId id="2147483657" r:id="rId4"/>
    <p:sldLayoutId id="2147483658" r:id="rId5"/>
    <p:sldLayoutId id="2147483659" r:id="rId6"/>
    <p:sldLayoutId id="2147483660" r:id="rId7"/>
    <p:sldLayoutId id="214748366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dmumelas@nsk.hr" TargetMode="External"/><Relationship Id="rId5" Type="http://schemas.openxmlformats.org/officeDocument/2006/relationships/hyperlink" Target="mailto:dmucnjak@nsk.hr" TargetMode="External"/><Relationship Id="rId4" Type="http://schemas.openxmlformats.org/officeDocument/2006/relationships/hyperlink" Target="mailto:amartek@nsk.hr"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png"/><Relationship Id="rId4" Type="http://schemas.openxmlformats.org/officeDocument/2006/relationships/diagramLayout" Target="../diagrams/layout2.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4/relationships/chartEx" Target="../charts/chartEx2.xml"/><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527B"/>
        </a:solidFill>
        <a:effectLst/>
      </p:bgPr>
    </p:bg>
    <p:spTree>
      <p:nvGrpSpPr>
        <p:cNvPr id="1" name="Shape 110"/>
        <p:cNvGrpSpPr/>
        <p:nvPr/>
      </p:nvGrpSpPr>
      <p:grpSpPr>
        <a:xfrm>
          <a:off x="0" y="0"/>
          <a:ext cx="0" cy="0"/>
          <a:chOff x="0" y="0"/>
          <a:chExt cx="0" cy="0"/>
        </a:xfrm>
      </p:grpSpPr>
      <p:sp>
        <p:nvSpPr>
          <p:cNvPr id="112" name="Google Shape;112;p1"/>
          <p:cNvSpPr txBox="1">
            <a:spLocks noGrp="1"/>
          </p:cNvSpPr>
          <p:nvPr>
            <p:ph type="subTitle" idx="1"/>
          </p:nvPr>
        </p:nvSpPr>
        <p:spPr>
          <a:xfrm>
            <a:off x="3003250" y="3472223"/>
            <a:ext cx="8818500" cy="751200"/>
          </a:xfrm>
          <a:prstGeom prst="rect">
            <a:avLst/>
          </a:prstGeom>
          <a:solidFill>
            <a:srgbClr val="10527B"/>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EE7334"/>
              </a:buClr>
              <a:buSzPts val="2400"/>
              <a:buNone/>
            </a:pPr>
            <a:r>
              <a:rPr lang="en-US" i="1" dirty="0">
                <a:latin typeface="Arial"/>
                <a:ea typeface="Arial"/>
                <a:cs typeface="Arial"/>
                <a:sym typeface="Arial"/>
              </a:rPr>
              <a:t>Alisa </a:t>
            </a:r>
            <a:r>
              <a:rPr lang="en-US" i="1" dirty="0" err="1">
                <a:latin typeface="Arial"/>
                <a:ea typeface="Arial"/>
                <a:cs typeface="Arial"/>
                <a:sym typeface="Arial"/>
              </a:rPr>
              <a:t>Martek</a:t>
            </a:r>
            <a:r>
              <a:rPr lang="en-US" i="1" dirty="0">
                <a:latin typeface="Arial"/>
                <a:ea typeface="Arial"/>
                <a:cs typeface="Arial"/>
                <a:sym typeface="Arial"/>
              </a:rPr>
              <a:t>, </a:t>
            </a:r>
            <a:r>
              <a:rPr lang="hr-HR" i="1" dirty="0" err="1">
                <a:latin typeface="Arial"/>
                <a:ea typeface="Arial"/>
                <a:cs typeface="Arial"/>
                <a:sym typeface="Arial"/>
              </a:rPr>
              <a:t>Dorja</a:t>
            </a:r>
            <a:r>
              <a:rPr lang="hr-HR" i="1" dirty="0">
                <a:latin typeface="Arial"/>
                <a:ea typeface="Arial"/>
                <a:cs typeface="Arial"/>
                <a:sym typeface="Arial"/>
              </a:rPr>
              <a:t> </a:t>
            </a:r>
            <a:r>
              <a:rPr lang="hr-HR" i="1" dirty="0" err="1">
                <a:latin typeface="Arial"/>
                <a:ea typeface="Arial"/>
                <a:cs typeface="Arial"/>
                <a:sym typeface="Arial"/>
              </a:rPr>
              <a:t>Mučnjak</a:t>
            </a:r>
            <a:r>
              <a:rPr lang="hr-HR" i="1" dirty="0">
                <a:latin typeface="Arial"/>
                <a:ea typeface="Arial"/>
                <a:cs typeface="Arial"/>
                <a:sym typeface="Arial"/>
              </a:rPr>
              <a:t>, Dolores Mumelaš</a:t>
            </a:r>
            <a:endParaRPr dirty="0"/>
          </a:p>
          <a:p>
            <a:pPr marL="0" lvl="0" indent="0" algn="ctr" rtl="0">
              <a:lnSpc>
                <a:spcPct val="90000"/>
              </a:lnSpc>
              <a:spcBef>
                <a:spcPts val="0"/>
              </a:spcBef>
              <a:spcAft>
                <a:spcPts val="0"/>
              </a:spcAft>
              <a:buClr>
                <a:srgbClr val="EE7334"/>
              </a:buClr>
              <a:buSzPts val="2400"/>
              <a:buNone/>
            </a:pPr>
            <a:r>
              <a:rPr lang="en-US" i="1" dirty="0">
                <a:latin typeface="Arial"/>
                <a:ea typeface="Arial"/>
                <a:cs typeface="Arial"/>
                <a:sym typeface="Arial"/>
              </a:rPr>
              <a:t>National and University Library in Zagreb, Croatia</a:t>
            </a:r>
            <a:endParaRPr i="1" dirty="0">
              <a:latin typeface="Arial"/>
              <a:ea typeface="Arial"/>
              <a:cs typeface="Arial"/>
              <a:sym typeface="Arial"/>
            </a:endParaRPr>
          </a:p>
        </p:txBody>
      </p:sp>
      <p:pic>
        <p:nvPicPr>
          <p:cNvPr id="113" name="Google Shape;113;p1" descr="Email with solid fill"/>
          <p:cNvPicPr preferRelativeResize="0"/>
          <p:nvPr/>
        </p:nvPicPr>
        <p:blipFill rotWithShape="1">
          <a:blip r:embed="rId3">
            <a:alphaModFix/>
          </a:blip>
          <a:srcRect/>
          <a:stretch/>
        </p:blipFill>
        <p:spPr>
          <a:xfrm>
            <a:off x="2943783" y="4491653"/>
            <a:ext cx="525695" cy="525695"/>
          </a:xfrm>
          <a:prstGeom prst="rect">
            <a:avLst/>
          </a:prstGeom>
          <a:noFill/>
          <a:ln>
            <a:noFill/>
          </a:ln>
        </p:spPr>
      </p:pic>
      <p:sp>
        <p:nvSpPr>
          <p:cNvPr id="114" name="Google Shape;114;p1"/>
          <p:cNvSpPr txBox="1"/>
          <p:nvPr/>
        </p:nvSpPr>
        <p:spPr>
          <a:xfrm>
            <a:off x="3528960" y="4355648"/>
            <a:ext cx="3667800"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0" i="1" u="none" strike="noStrike" kern="0" cap="none" spc="0" normalizeH="0" baseline="0" noProof="0" dirty="0">
                <a:ln>
                  <a:noFill/>
                </a:ln>
                <a:solidFill>
                  <a:srgbClr val="EE7334"/>
                </a:solidFill>
                <a:effectLst/>
                <a:uLnTx/>
                <a:uFillTx/>
                <a:latin typeface="Arial"/>
                <a:ea typeface="Arial"/>
                <a:cs typeface="Arial"/>
                <a:sym typeface="Arial"/>
                <a:hlinkClick r:id="rId4"/>
              </a:rPr>
              <a:t>amartek@nsk.hr</a:t>
            </a:r>
            <a:endParaRPr kumimoji="0" lang="hr-HR" sz="2000" b="0" i="1" u="none" strike="noStrike" kern="0" cap="none" spc="0" normalizeH="0" baseline="0" noProof="0" dirty="0">
              <a:ln>
                <a:noFill/>
              </a:ln>
              <a:solidFill>
                <a:srgbClr val="EE7334"/>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hr-HR" sz="2000" b="0" i="1" u="none" strike="noStrike" kern="0" cap="none" spc="0" normalizeH="0" baseline="0" noProof="0" dirty="0">
                <a:ln>
                  <a:noFill/>
                </a:ln>
                <a:solidFill>
                  <a:srgbClr val="EE7334"/>
                </a:solidFill>
                <a:effectLst/>
                <a:uLnTx/>
                <a:uFillTx/>
                <a:latin typeface="Arial"/>
                <a:ea typeface="Arial"/>
                <a:cs typeface="Arial"/>
                <a:sym typeface="Arial"/>
                <a:hlinkClick r:id="rId5"/>
              </a:rPr>
              <a:t>dmucnjak@nsk.hr</a:t>
            </a:r>
            <a:endParaRPr kumimoji="0" lang="hr-HR" sz="2000" b="0" i="1" u="none" strike="noStrike" kern="0" cap="none" spc="0" normalizeH="0" baseline="0" noProof="0" dirty="0">
              <a:ln>
                <a:noFill/>
              </a:ln>
              <a:solidFill>
                <a:srgbClr val="EE7334"/>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hr-HR" sz="2000" i="1" dirty="0">
                <a:solidFill>
                  <a:srgbClr val="EE7334"/>
                </a:solidFill>
                <a:hlinkClick r:id="rId6"/>
              </a:rPr>
              <a:t>dmumelas@nsk.hr</a:t>
            </a:r>
            <a:endParaRPr lang="hr-HR" sz="2000" i="1" dirty="0">
              <a:solidFill>
                <a:srgbClr val="EE7334"/>
              </a:solidFill>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1" u="none" strike="noStrike" kern="0" cap="none" spc="0" normalizeH="0" baseline="0" noProof="0" dirty="0">
              <a:ln>
                <a:noFill/>
              </a:ln>
              <a:solidFill>
                <a:srgbClr val="EE7334"/>
              </a:solidFill>
              <a:effectLst/>
              <a:uLnTx/>
              <a:uFillTx/>
              <a:latin typeface="Arial"/>
              <a:ea typeface="Arial"/>
              <a:cs typeface="Arial"/>
              <a:sym typeface="Arial"/>
            </a:endParaRPr>
          </a:p>
        </p:txBody>
      </p:sp>
      <p:pic>
        <p:nvPicPr>
          <p:cNvPr id="115" name="Google Shape;115;p1" descr="Flip calendar with solid fill"/>
          <p:cNvPicPr preferRelativeResize="0"/>
          <p:nvPr/>
        </p:nvPicPr>
        <p:blipFill rotWithShape="1">
          <a:blip r:embed="rId7">
            <a:alphaModFix/>
          </a:blip>
          <a:srcRect/>
          <a:stretch/>
        </p:blipFill>
        <p:spPr>
          <a:xfrm>
            <a:off x="2872612" y="5304973"/>
            <a:ext cx="644660" cy="644660"/>
          </a:xfrm>
          <a:prstGeom prst="rect">
            <a:avLst/>
          </a:prstGeom>
          <a:noFill/>
          <a:ln>
            <a:noFill/>
          </a:ln>
        </p:spPr>
      </p:pic>
      <p:sp>
        <p:nvSpPr>
          <p:cNvPr id="116" name="Google Shape;116;p1"/>
          <p:cNvSpPr txBox="1"/>
          <p:nvPr/>
        </p:nvSpPr>
        <p:spPr>
          <a:xfrm>
            <a:off x="3528960" y="5478947"/>
            <a:ext cx="2715000" cy="400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lang="hr-HR" sz="2000" i="1" dirty="0">
                <a:solidFill>
                  <a:srgbClr val="EE7334"/>
                </a:solidFill>
              </a:rPr>
              <a:t>16</a:t>
            </a:r>
            <a:r>
              <a:rPr kumimoji="0" lang="en-US" sz="2000" b="0" i="1" u="none" strike="noStrike" kern="0" cap="none" spc="0" normalizeH="0" baseline="0" noProof="0" dirty="0">
                <a:ln>
                  <a:noFill/>
                </a:ln>
                <a:solidFill>
                  <a:srgbClr val="EE7334"/>
                </a:solidFill>
                <a:effectLst/>
                <a:uLnTx/>
                <a:uFillTx/>
                <a:latin typeface="Arial"/>
                <a:ea typeface="Arial"/>
                <a:cs typeface="Arial"/>
                <a:sym typeface="Arial"/>
              </a:rPr>
              <a:t>.</a:t>
            </a:r>
            <a:r>
              <a:rPr kumimoji="0" lang="hr-HR" sz="2000" b="0" i="1" u="none" strike="noStrike" kern="0" cap="none" spc="0" normalizeH="0" baseline="0" noProof="0" dirty="0">
                <a:ln>
                  <a:noFill/>
                </a:ln>
                <a:solidFill>
                  <a:srgbClr val="EE7334"/>
                </a:solidFill>
                <a:effectLst/>
                <a:uLnTx/>
                <a:uFillTx/>
                <a:latin typeface="Arial"/>
                <a:ea typeface="Arial"/>
                <a:cs typeface="Arial"/>
                <a:sym typeface="Arial"/>
              </a:rPr>
              <a:t>9</a:t>
            </a:r>
            <a:r>
              <a:rPr kumimoji="0" lang="en-US" sz="2000" b="0" i="1" u="none" strike="noStrike" kern="0" cap="none" spc="0" normalizeH="0" baseline="0" noProof="0" dirty="0">
                <a:ln>
                  <a:noFill/>
                </a:ln>
                <a:solidFill>
                  <a:srgbClr val="EE7334"/>
                </a:solidFill>
                <a:effectLst/>
                <a:uLnTx/>
                <a:uFillTx/>
                <a:latin typeface="Arial"/>
                <a:ea typeface="Arial"/>
                <a:cs typeface="Arial"/>
                <a:sym typeface="Arial"/>
              </a:rPr>
              <a:t>.2022</a:t>
            </a:r>
            <a:endParaRPr kumimoji="0" sz="2000" b="0" i="1" u="none" strike="noStrike" kern="0" cap="none" spc="0" normalizeH="0" baseline="0" noProof="0" dirty="0">
              <a:ln>
                <a:noFill/>
              </a:ln>
              <a:solidFill>
                <a:srgbClr val="EE7334"/>
              </a:solidFill>
              <a:effectLst/>
              <a:uLnTx/>
              <a:uFillTx/>
              <a:latin typeface="Arial"/>
              <a:ea typeface="Arial"/>
              <a:cs typeface="Arial"/>
              <a:sym typeface="Arial"/>
            </a:endParaRPr>
          </a:p>
        </p:txBody>
      </p:sp>
      <p:sp>
        <p:nvSpPr>
          <p:cNvPr id="3" name="Rectangle 2">
            <a:extLst>
              <a:ext uri="{FF2B5EF4-FFF2-40B4-BE49-F238E27FC236}">
                <a16:creationId xmlns:a16="http://schemas.microsoft.com/office/drawing/2014/main" id="{D81A6CCC-6825-4BAB-907D-1BE3C9C9BBEC}"/>
              </a:ext>
            </a:extLst>
          </p:cNvPr>
          <p:cNvSpPr>
            <a:spLocks noGrp="1" noChangeArrowheads="1"/>
          </p:cNvSpPr>
          <p:nvPr>
            <p:ph type="ctrTitle"/>
          </p:nvPr>
        </p:nvSpPr>
        <p:spPr bwMode="auto">
          <a:xfrm>
            <a:off x="3003250" y="691957"/>
            <a:ext cx="8967077" cy="286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r-Latn-RS" altLang="sr-Latn-RS" sz="4000" b="0" i="0" u="none" strike="noStrike" cap="none" normalizeH="0" baseline="0" dirty="0" err="1">
                <a:ln>
                  <a:noFill/>
                </a:ln>
                <a:solidFill>
                  <a:schemeClr val="bg1"/>
                </a:solidFill>
                <a:effectLst/>
                <a:latin typeface="Lato"/>
              </a:rPr>
              <a:t>Citizen</a:t>
            </a:r>
            <a:r>
              <a:rPr kumimoji="0" lang="sr-Latn-RS" altLang="sr-Latn-RS" sz="4000" b="0" i="0" u="none" strike="noStrike" cap="none" normalizeH="0" baseline="0" dirty="0">
                <a:ln>
                  <a:noFill/>
                </a:ln>
                <a:solidFill>
                  <a:schemeClr val="bg1"/>
                </a:solidFill>
                <a:effectLst/>
                <a:latin typeface="Lato"/>
              </a:rPr>
              <a:t> </a:t>
            </a:r>
            <a:r>
              <a:rPr kumimoji="0" lang="sr-Latn-RS" altLang="sr-Latn-RS" sz="4000" b="0" i="0" u="none" strike="noStrike" cap="none" normalizeH="0" baseline="0" dirty="0" err="1">
                <a:ln>
                  <a:noFill/>
                </a:ln>
                <a:solidFill>
                  <a:schemeClr val="bg1"/>
                </a:solidFill>
                <a:effectLst/>
                <a:latin typeface="Lato"/>
              </a:rPr>
              <a:t>Science</a:t>
            </a:r>
            <a:r>
              <a:rPr kumimoji="0" lang="sr-Latn-RS" altLang="sr-Latn-RS" sz="4000" b="0" i="0" u="none" strike="noStrike" cap="none" normalizeH="0" baseline="0" dirty="0">
                <a:ln>
                  <a:noFill/>
                </a:ln>
                <a:solidFill>
                  <a:schemeClr val="bg1"/>
                </a:solidFill>
                <a:effectLst/>
                <a:latin typeface="Lato"/>
              </a:rPr>
              <a:t> in </a:t>
            </a:r>
            <a:r>
              <a:rPr kumimoji="0" lang="sr-Latn-RS" altLang="sr-Latn-RS" sz="4000" b="0" i="0" u="none" strike="noStrike" cap="none" normalizeH="0" baseline="0" dirty="0" err="1">
                <a:ln>
                  <a:noFill/>
                </a:ln>
                <a:solidFill>
                  <a:schemeClr val="bg1"/>
                </a:solidFill>
                <a:effectLst/>
                <a:latin typeface="Lato"/>
              </a:rPr>
              <a:t>Europe</a:t>
            </a:r>
            <a:r>
              <a:rPr kumimoji="0" lang="sr-Latn-RS" altLang="sr-Latn-RS" sz="4000" b="0" i="0" u="none" strike="noStrike" cap="none" normalizeH="0" baseline="0" dirty="0">
                <a:ln>
                  <a:noFill/>
                </a:ln>
                <a:solidFill>
                  <a:schemeClr val="bg1"/>
                </a:solidFill>
                <a:effectLst/>
                <a:latin typeface="Lato"/>
              </a:rPr>
              <a:t> – </a:t>
            </a:r>
            <a:r>
              <a:rPr kumimoji="0" lang="sr-Latn-RS" altLang="sr-Latn-RS" sz="4000" b="0" i="0" u="none" strike="noStrike" cap="none" normalizeH="0" baseline="0" dirty="0" err="1">
                <a:ln>
                  <a:noFill/>
                </a:ln>
                <a:solidFill>
                  <a:schemeClr val="bg1"/>
                </a:solidFill>
                <a:effectLst/>
                <a:latin typeface="Lato"/>
              </a:rPr>
              <a:t>challenges</a:t>
            </a:r>
            <a:r>
              <a:rPr kumimoji="0" lang="sr-Latn-RS" altLang="sr-Latn-RS" sz="4000" b="0" i="0" u="none" strike="noStrike" cap="none" normalizeH="0" baseline="0" dirty="0">
                <a:ln>
                  <a:noFill/>
                </a:ln>
                <a:solidFill>
                  <a:schemeClr val="bg1"/>
                </a:solidFill>
                <a:effectLst/>
                <a:latin typeface="Lato"/>
              </a:rPr>
              <a:t> in </a:t>
            </a:r>
            <a:r>
              <a:rPr kumimoji="0" lang="sr-Latn-RS" altLang="sr-Latn-RS" sz="4000" b="0" i="0" u="none" strike="noStrike" cap="none" normalizeH="0" baseline="0" dirty="0" err="1">
                <a:ln>
                  <a:noFill/>
                </a:ln>
                <a:solidFill>
                  <a:schemeClr val="bg1"/>
                </a:solidFill>
                <a:effectLst/>
                <a:latin typeface="Lato"/>
              </a:rPr>
              <a:t>conducting</a:t>
            </a:r>
            <a:r>
              <a:rPr kumimoji="0" lang="sr-Latn-RS" altLang="sr-Latn-RS" sz="4000" b="0" i="0" u="none" strike="noStrike" cap="none" normalizeH="0" baseline="0" dirty="0">
                <a:ln>
                  <a:noFill/>
                </a:ln>
                <a:solidFill>
                  <a:schemeClr val="bg1"/>
                </a:solidFill>
                <a:effectLst/>
                <a:latin typeface="Lato"/>
              </a:rPr>
              <a:t> </a:t>
            </a:r>
            <a:r>
              <a:rPr kumimoji="0" lang="sr-Latn-RS" altLang="sr-Latn-RS" sz="4000" b="0" i="0" u="none" strike="noStrike" cap="none" normalizeH="0" baseline="0" dirty="0" err="1">
                <a:ln>
                  <a:noFill/>
                </a:ln>
                <a:solidFill>
                  <a:schemeClr val="bg1"/>
                </a:solidFill>
                <a:effectLst/>
                <a:latin typeface="Lato"/>
              </a:rPr>
              <a:t>Citizen</a:t>
            </a:r>
            <a:r>
              <a:rPr kumimoji="0" lang="sr-Latn-RS" altLang="sr-Latn-RS" sz="4000" b="0" i="0" u="none" strike="noStrike" cap="none" normalizeH="0" baseline="0" dirty="0">
                <a:ln>
                  <a:noFill/>
                </a:ln>
                <a:solidFill>
                  <a:schemeClr val="bg1"/>
                </a:solidFill>
                <a:effectLst/>
                <a:latin typeface="Lato"/>
              </a:rPr>
              <a:t> </a:t>
            </a:r>
            <a:r>
              <a:rPr kumimoji="0" lang="sr-Latn-RS" altLang="sr-Latn-RS" sz="4000" b="0" i="0" u="none" strike="noStrike" cap="none" normalizeH="0" baseline="0" dirty="0" err="1">
                <a:ln>
                  <a:noFill/>
                </a:ln>
                <a:solidFill>
                  <a:schemeClr val="bg1"/>
                </a:solidFill>
                <a:effectLst/>
                <a:latin typeface="Lato"/>
              </a:rPr>
              <a:t>Science</a:t>
            </a:r>
            <a:r>
              <a:rPr kumimoji="0" lang="sr-Latn-RS" altLang="sr-Latn-RS" sz="4000" b="0" i="0" u="none" strike="noStrike" cap="none" normalizeH="0" baseline="0" dirty="0">
                <a:ln>
                  <a:noFill/>
                </a:ln>
                <a:solidFill>
                  <a:schemeClr val="bg1"/>
                </a:solidFill>
                <a:effectLst/>
                <a:latin typeface="Lato"/>
              </a:rPr>
              <a:t> </a:t>
            </a:r>
            <a:r>
              <a:rPr kumimoji="0" lang="sr-Latn-RS" altLang="sr-Latn-RS" sz="4000" b="0" i="0" u="none" strike="noStrike" cap="none" normalizeH="0" baseline="0" dirty="0" err="1">
                <a:ln>
                  <a:noFill/>
                </a:ln>
                <a:solidFill>
                  <a:schemeClr val="bg1"/>
                </a:solidFill>
                <a:effectLst/>
                <a:latin typeface="Lato"/>
              </a:rPr>
              <a:t>activities</a:t>
            </a:r>
            <a:r>
              <a:rPr kumimoji="0" lang="sr-Latn-RS" altLang="sr-Latn-RS" sz="4000" b="0" i="0" u="none" strike="noStrike" cap="none" normalizeH="0" baseline="0" dirty="0">
                <a:ln>
                  <a:noFill/>
                </a:ln>
                <a:solidFill>
                  <a:schemeClr val="bg1"/>
                </a:solidFill>
                <a:effectLst/>
                <a:latin typeface="Lato"/>
              </a:rPr>
              <a:t> in </a:t>
            </a:r>
            <a:r>
              <a:rPr kumimoji="0" lang="sr-Latn-RS" altLang="sr-Latn-RS" sz="4000" b="0" i="0" u="none" strike="noStrike" cap="none" normalizeH="0" baseline="0" dirty="0" err="1">
                <a:ln>
                  <a:noFill/>
                </a:ln>
                <a:solidFill>
                  <a:schemeClr val="bg1"/>
                </a:solidFill>
                <a:effectLst/>
                <a:latin typeface="Lato"/>
              </a:rPr>
              <a:t>cooperation</a:t>
            </a:r>
            <a:r>
              <a:rPr kumimoji="0" lang="sr-Latn-RS" altLang="sr-Latn-RS" sz="4000" b="0" i="0" u="none" strike="noStrike" cap="none" normalizeH="0" baseline="0" dirty="0">
                <a:ln>
                  <a:noFill/>
                </a:ln>
                <a:solidFill>
                  <a:schemeClr val="bg1"/>
                </a:solidFill>
                <a:effectLst/>
                <a:latin typeface="Lato"/>
              </a:rPr>
              <a:t> </a:t>
            </a:r>
            <a:r>
              <a:rPr kumimoji="0" lang="sr-Latn-RS" altLang="sr-Latn-RS" sz="4000" b="0" i="0" u="none" strike="noStrike" cap="none" normalizeH="0" baseline="0" dirty="0" err="1">
                <a:ln>
                  <a:noFill/>
                </a:ln>
                <a:solidFill>
                  <a:schemeClr val="bg1"/>
                </a:solidFill>
                <a:effectLst/>
                <a:latin typeface="Lato"/>
              </a:rPr>
              <a:t>with</a:t>
            </a:r>
            <a:r>
              <a:rPr kumimoji="0" lang="sr-Latn-RS" altLang="sr-Latn-RS" sz="4000" b="0" i="0" u="none" strike="noStrike" cap="none" normalizeH="0" baseline="0" dirty="0">
                <a:ln>
                  <a:noFill/>
                </a:ln>
                <a:solidFill>
                  <a:schemeClr val="bg1"/>
                </a:solidFill>
                <a:effectLst/>
                <a:latin typeface="Lato"/>
              </a:rPr>
              <a:t> </a:t>
            </a:r>
            <a:r>
              <a:rPr kumimoji="0" lang="sr-Latn-RS" altLang="sr-Latn-RS" sz="4000" b="0" i="0" u="none" strike="noStrike" cap="none" normalizeH="0" baseline="0" dirty="0" err="1">
                <a:ln>
                  <a:noFill/>
                </a:ln>
                <a:solidFill>
                  <a:schemeClr val="bg1"/>
                </a:solidFill>
                <a:effectLst/>
                <a:latin typeface="Lato"/>
              </a:rPr>
              <a:t>university</a:t>
            </a:r>
            <a:r>
              <a:rPr kumimoji="0" lang="sr-Latn-RS" altLang="sr-Latn-RS" sz="4000" b="0" i="0" u="none" strike="noStrike" cap="none" normalizeH="0" baseline="0" dirty="0">
                <a:ln>
                  <a:noFill/>
                </a:ln>
                <a:solidFill>
                  <a:schemeClr val="bg1"/>
                </a:solidFill>
                <a:effectLst/>
                <a:latin typeface="Lato"/>
              </a:rPr>
              <a:t> </a:t>
            </a:r>
            <a:r>
              <a:rPr kumimoji="0" lang="sr-Latn-RS" altLang="sr-Latn-RS" sz="4000" b="0" i="0" u="none" strike="noStrike" cap="none" normalizeH="0" baseline="0" dirty="0" err="1">
                <a:ln>
                  <a:noFill/>
                </a:ln>
                <a:solidFill>
                  <a:schemeClr val="bg1"/>
                </a:solidFill>
                <a:effectLst/>
                <a:latin typeface="Lato"/>
              </a:rPr>
              <a:t>and</a:t>
            </a:r>
            <a:r>
              <a:rPr kumimoji="0" lang="sr-Latn-RS" altLang="sr-Latn-RS" sz="4000" b="0" i="0" u="none" strike="noStrike" cap="none" normalizeH="0" baseline="0" dirty="0">
                <a:ln>
                  <a:noFill/>
                </a:ln>
                <a:solidFill>
                  <a:schemeClr val="bg1"/>
                </a:solidFill>
                <a:effectLst/>
                <a:latin typeface="Lato"/>
              </a:rPr>
              <a:t> </a:t>
            </a:r>
            <a:r>
              <a:rPr kumimoji="0" lang="sr-Latn-RS" altLang="sr-Latn-RS" sz="4000" b="0" i="0" u="none" strike="noStrike" cap="none" normalizeH="0" baseline="0" dirty="0" err="1">
                <a:ln>
                  <a:noFill/>
                </a:ln>
                <a:solidFill>
                  <a:schemeClr val="bg1"/>
                </a:solidFill>
                <a:effectLst/>
                <a:latin typeface="Lato"/>
              </a:rPr>
              <a:t>public</a:t>
            </a:r>
            <a:r>
              <a:rPr kumimoji="0" lang="sr-Latn-RS" altLang="sr-Latn-RS" sz="4000" b="0" i="0" u="none" strike="noStrike" cap="none" normalizeH="0" baseline="0" dirty="0">
                <a:ln>
                  <a:noFill/>
                </a:ln>
                <a:solidFill>
                  <a:schemeClr val="bg1"/>
                </a:solidFill>
                <a:effectLst/>
                <a:latin typeface="Lato"/>
              </a:rPr>
              <a:t> </a:t>
            </a:r>
            <a:r>
              <a:rPr kumimoji="0" lang="sr-Latn-RS" altLang="sr-Latn-RS" sz="4000" b="0" i="0" u="none" strike="noStrike" cap="none" normalizeH="0" baseline="0" dirty="0" err="1">
                <a:ln>
                  <a:noFill/>
                </a:ln>
                <a:solidFill>
                  <a:schemeClr val="bg1"/>
                </a:solidFill>
                <a:effectLst/>
                <a:latin typeface="Lato"/>
              </a:rPr>
              <a:t>libraries</a:t>
            </a:r>
            <a:endParaRPr kumimoji="0" lang="sr-Latn-RS" altLang="sr-Latn-RS" sz="4000" b="1" i="0" u="none" strike="noStrike" cap="none" normalizeH="0" baseline="0" dirty="0">
              <a:ln>
                <a:noFill/>
              </a:ln>
              <a:solidFill>
                <a:schemeClr val="bg1"/>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1066800" y="54568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7334"/>
              </a:buClr>
              <a:buSzPts val="4400"/>
              <a:buFont typeface="Arial"/>
              <a:buNone/>
            </a:pPr>
            <a:r>
              <a:rPr lang="en-US" b="1" dirty="0">
                <a:solidFill>
                  <a:srgbClr val="EE7334"/>
                </a:solidFill>
                <a:latin typeface="Arial"/>
                <a:ea typeface="Arial"/>
                <a:cs typeface="Arial"/>
                <a:sym typeface="Arial"/>
              </a:rPr>
              <a:t>Examples of good practice</a:t>
            </a:r>
            <a:endParaRPr b="1" dirty="0">
              <a:solidFill>
                <a:srgbClr val="EE7334"/>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B5718DDB-6FE0-421C-9360-D10FDAA1EA30}"/>
              </a:ext>
            </a:extLst>
          </p:cNvPr>
          <p:cNvGraphicFramePr/>
          <p:nvPr>
            <p:extLst>
              <p:ext uri="{D42A27DB-BD31-4B8C-83A1-F6EECF244321}">
                <p14:modId xmlns:p14="http://schemas.microsoft.com/office/powerpoint/2010/main" val="1121833475"/>
              </p:ext>
            </p:extLst>
          </p:nvPr>
        </p:nvGraphicFramePr>
        <p:xfrm>
          <a:off x="1066800" y="960297"/>
          <a:ext cx="10311598" cy="613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id="{A60F460F-CC86-4BB3-A130-54D4542B22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7858" y="1996440"/>
            <a:ext cx="598516" cy="401382"/>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4" descr="Flag of Denmark - Wikipedia">
            <a:extLst>
              <a:ext uri="{FF2B5EF4-FFF2-40B4-BE49-F238E27FC236}">
                <a16:creationId xmlns:a16="http://schemas.microsoft.com/office/drawing/2014/main" id="{7420BC5E-CE63-4061-8585-C1E634CB32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6202" y="2017989"/>
            <a:ext cx="598515" cy="402336"/>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6" descr="Flag of Portugal - Wikipedia">
            <a:extLst>
              <a:ext uri="{FF2B5EF4-FFF2-40B4-BE49-F238E27FC236}">
                <a16:creationId xmlns:a16="http://schemas.microsoft.com/office/drawing/2014/main" id="{B8297084-4FAE-44DB-B0AE-5230B40EB8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3464" y="2017989"/>
            <a:ext cx="589597" cy="393065"/>
          </a:xfrm>
          <a:prstGeom prst="ellipse">
            <a:avLst/>
          </a:prstGeom>
          <a:noFill/>
          <a:extLst>
            <a:ext uri="{909E8E84-426E-40DD-AFC4-6F175D3DCCD1}">
              <a14:hiddenFill xmlns:a14="http://schemas.microsoft.com/office/drawing/2010/main">
                <a:solidFill>
                  <a:srgbClr val="FFFFFF"/>
                </a:solidFill>
              </a14:hiddenFill>
            </a:ext>
          </a:extLst>
        </p:spPr>
      </p:pic>
      <p:sp>
        <p:nvSpPr>
          <p:cNvPr id="3" name="Pravokutnik 2">
            <a:extLst>
              <a:ext uri="{FF2B5EF4-FFF2-40B4-BE49-F238E27FC236}">
                <a16:creationId xmlns:a16="http://schemas.microsoft.com/office/drawing/2014/main" id="{D27BCCB5-C5A9-4D8B-9835-E02532667F51}"/>
              </a:ext>
            </a:extLst>
          </p:cNvPr>
          <p:cNvSpPr/>
          <p:nvPr/>
        </p:nvSpPr>
        <p:spPr>
          <a:xfrm>
            <a:off x="11125200" y="5604431"/>
            <a:ext cx="869149" cy="707886"/>
          </a:xfrm>
          <a:prstGeom prst="rect">
            <a:avLst/>
          </a:prstGeom>
        </p:spPr>
        <p:txBody>
          <a:bodyPr wrap="none">
            <a:spAutoFit/>
          </a:bodyPr>
          <a:lstStyle/>
          <a:p>
            <a:r>
              <a:rPr lang="de-DE" sz="4000" b="1" dirty="0">
                <a:ln w="6600">
                  <a:solidFill>
                    <a:schemeClr val="accent2"/>
                  </a:solidFill>
                  <a:prstDash val="solid"/>
                </a:ln>
                <a:solidFill>
                  <a:srgbClr val="FFFFFF"/>
                </a:solidFill>
                <a:effectLst>
                  <a:outerShdw dist="38100" dir="2700000" algn="tl" rotWithShape="0">
                    <a:schemeClr val="accent2"/>
                  </a:outerShdw>
                </a:effectLst>
              </a:rPr>
              <a:t>G</a:t>
            </a:r>
            <a:r>
              <a:rPr lang="hr-HR" sz="4000" b="1" dirty="0">
                <a:ln w="6600">
                  <a:solidFill>
                    <a:schemeClr val="accent2"/>
                  </a:solidFill>
                  <a:prstDash val="solid"/>
                </a:ln>
                <a:solidFill>
                  <a:srgbClr val="FFFFFF"/>
                </a:solidFill>
                <a:effectLst>
                  <a:outerShdw dist="38100" dir="2700000" algn="tl" rotWithShape="0">
                    <a:schemeClr val="accent2"/>
                  </a:outerShdw>
                </a:effectLst>
              </a:rPr>
              <a:t>2</a:t>
            </a:r>
            <a:endParaRPr lang="hr-HR"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lvl="0">
              <a:lnSpc>
                <a:spcPct val="90000"/>
              </a:lnSpc>
              <a:buClr>
                <a:srgbClr val="EE7334"/>
              </a:buClr>
              <a:buSzPts val="4400"/>
            </a:pPr>
            <a:r>
              <a:rPr lang="hr-HR" sz="3800" b="1" dirty="0">
                <a:solidFill>
                  <a:srgbClr val="EE7334"/>
                </a:solidFill>
                <a:latin typeface="Arial"/>
                <a:ea typeface="Arial"/>
                <a:cs typeface="Arial"/>
                <a:sym typeface="Arial"/>
              </a:rPr>
              <a:t>Interview</a:t>
            </a:r>
            <a:r>
              <a:rPr lang="en-US" sz="3800" b="1" dirty="0">
                <a:solidFill>
                  <a:srgbClr val="EE7334"/>
                </a:solidFill>
                <a:latin typeface="Arial"/>
                <a:ea typeface="Arial"/>
                <a:cs typeface="Arial"/>
                <a:sym typeface="Arial"/>
              </a:rPr>
              <a:t> results</a:t>
            </a:r>
            <a:r>
              <a:rPr lang="hr-HR" sz="3800" b="1" dirty="0">
                <a:solidFill>
                  <a:srgbClr val="EE7334"/>
                </a:solidFill>
                <a:latin typeface="Arial"/>
                <a:ea typeface="Arial"/>
                <a:cs typeface="Arial"/>
                <a:sym typeface="Arial"/>
              </a:rPr>
              <a:t> – </a:t>
            </a:r>
            <a:r>
              <a:rPr lang="hr-HR" sz="3800" b="1" dirty="0" err="1">
                <a:solidFill>
                  <a:srgbClr val="EE7334"/>
                </a:solidFill>
                <a:latin typeface="Arial"/>
                <a:ea typeface="Arial"/>
                <a:cs typeface="Arial"/>
                <a:sym typeface="Arial"/>
              </a:rPr>
              <a:t>lack</a:t>
            </a:r>
            <a:r>
              <a:rPr lang="hr-HR" sz="3800" b="1" dirty="0">
                <a:solidFill>
                  <a:srgbClr val="EE7334"/>
                </a:solidFill>
                <a:latin typeface="Arial"/>
                <a:ea typeface="Arial"/>
                <a:cs typeface="Arial"/>
                <a:sym typeface="Arial"/>
              </a:rPr>
              <a:t> </a:t>
            </a:r>
            <a:r>
              <a:rPr lang="hr-HR" sz="3800" b="1" dirty="0" err="1">
                <a:solidFill>
                  <a:srgbClr val="EE7334"/>
                </a:solidFill>
                <a:latin typeface="Arial"/>
                <a:ea typeface="Arial"/>
                <a:cs typeface="Arial"/>
                <a:sym typeface="Arial"/>
              </a:rPr>
              <a:t>of</a:t>
            </a:r>
            <a:r>
              <a:rPr lang="hr-HR" sz="3800" b="1" dirty="0">
                <a:solidFill>
                  <a:srgbClr val="EE7334"/>
                </a:solidFill>
                <a:latin typeface="Arial"/>
                <a:ea typeface="Arial"/>
                <a:cs typeface="Arial"/>
                <a:sym typeface="Arial"/>
              </a:rPr>
              <a:t> </a:t>
            </a:r>
            <a:r>
              <a:rPr lang="hr-HR" sz="3800" b="1" dirty="0" err="1">
                <a:solidFill>
                  <a:srgbClr val="EE7334"/>
                </a:solidFill>
                <a:latin typeface="Arial"/>
                <a:ea typeface="Arial"/>
                <a:cs typeface="Arial"/>
                <a:sym typeface="Arial"/>
              </a:rPr>
              <a:t>resources</a:t>
            </a:r>
            <a:endParaRPr sz="3800" b="1" dirty="0">
              <a:solidFill>
                <a:srgbClr val="EE7334"/>
              </a:solidFill>
              <a:latin typeface="Arial"/>
              <a:ea typeface="Arial"/>
              <a:cs typeface="Arial"/>
              <a:sym typeface="Arial"/>
            </a:endParaRPr>
          </a:p>
        </p:txBody>
      </p:sp>
      <p:sp>
        <p:nvSpPr>
          <p:cNvPr id="158" name="Google Shape;158;p11"/>
          <p:cNvSpPr txBox="1">
            <a:spLocks noGrp="1"/>
          </p:cNvSpPr>
          <p:nvPr>
            <p:ph type="body" idx="1"/>
          </p:nvPr>
        </p:nvSpPr>
        <p:spPr>
          <a:xfrm>
            <a:off x="1118483" y="1845733"/>
            <a:ext cx="9976237" cy="1312153"/>
          </a:xfrm>
          <a:prstGeom prst="rect">
            <a:avLst/>
          </a:prstGeom>
          <a:noFill/>
          <a:ln>
            <a:noFill/>
          </a:ln>
        </p:spPr>
        <p:txBody>
          <a:bodyPr spcFirstLastPara="1" wrap="square" lIns="91425" tIns="45700" rIns="91425" bIns="45700" anchor="t" anchorCtr="0">
            <a:noAutofit/>
          </a:bodyPr>
          <a:lstStyle/>
          <a:p>
            <a:pPr marL="0" indent="0">
              <a:lnSpc>
                <a:spcPct val="120000"/>
              </a:lnSpc>
              <a:spcBef>
                <a:spcPts val="600"/>
              </a:spcBef>
              <a:buClr>
                <a:srgbClr val="10527B"/>
              </a:buClr>
              <a:buSzPts val="2400"/>
              <a:buNone/>
            </a:pPr>
            <a:r>
              <a:rPr lang="hr-HR" sz="2400" dirty="0">
                <a:solidFill>
                  <a:srgbClr val="10527B"/>
                </a:solidFill>
                <a:latin typeface="+mj-lt"/>
              </a:rPr>
              <a:t>P1: „</a:t>
            </a:r>
            <a:r>
              <a:rPr lang="hr-HR" sz="2400" dirty="0" err="1">
                <a:solidFill>
                  <a:srgbClr val="10527B"/>
                </a:solidFill>
                <a:latin typeface="+mj-lt"/>
              </a:rPr>
              <a:t>And</a:t>
            </a:r>
            <a:r>
              <a:rPr lang="hr-HR" sz="2400" dirty="0">
                <a:solidFill>
                  <a:srgbClr val="10527B"/>
                </a:solidFill>
                <a:latin typeface="+mj-lt"/>
              </a:rPr>
              <a:t> one </a:t>
            </a:r>
            <a:r>
              <a:rPr lang="hr-HR" sz="2400" dirty="0" err="1">
                <a:solidFill>
                  <a:srgbClr val="10527B"/>
                </a:solidFill>
                <a:latin typeface="+mj-lt"/>
              </a:rPr>
              <a:t>difficulty</a:t>
            </a:r>
            <a:r>
              <a:rPr lang="hr-HR" sz="2400" dirty="0">
                <a:solidFill>
                  <a:srgbClr val="10527B"/>
                </a:solidFill>
                <a:latin typeface="+mj-lt"/>
              </a:rPr>
              <a:t> </a:t>
            </a:r>
            <a:r>
              <a:rPr lang="hr-HR" sz="2400" dirty="0" err="1">
                <a:solidFill>
                  <a:srgbClr val="10527B"/>
                </a:solidFill>
                <a:latin typeface="+mj-lt"/>
              </a:rPr>
              <a:t>is</a:t>
            </a:r>
            <a:r>
              <a:rPr lang="hr-HR" sz="2400" dirty="0">
                <a:solidFill>
                  <a:srgbClr val="10527B"/>
                </a:solidFill>
                <a:latin typeface="+mj-lt"/>
              </a:rPr>
              <a:t> </a:t>
            </a:r>
            <a:r>
              <a:rPr lang="hr-HR" sz="2400" dirty="0" err="1">
                <a:solidFill>
                  <a:srgbClr val="10527B"/>
                </a:solidFill>
                <a:latin typeface="+mj-lt"/>
              </a:rPr>
              <a:t>that</a:t>
            </a:r>
            <a:r>
              <a:rPr lang="hr-HR" sz="2400" dirty="0">
                <a:solidFill>
                  <a:srgbClr val="10527B"/>
                </a:solidFill>
                <a:latin typeface="+mj-lt"/>
              </a:rPr>
              <a:t> </a:t>
            </a:r>
            <a:r>
              <a:rPr lang="hr-HR" sz="2400" b="1" dirty="0" err="1">
                <a:solidFill>
                  <a:srgbClr val="10527B"/>
                </a:solidFill>
                <a:latin typeface="+mj-lt"/>
              </a:rPr>
              <a:t>all</a:t>
            </a:r>
            <a:r>
              <a:rPr lang="hr-HR" sz="2400" b="1" dirty="0">
                <a:solidFill>
                  <a:srgbClr val="10527B"/>
                </a:solidFill>
                <a:latin typeface="+mj-lt"/>
              </a:rPr>
              <a:t> </a:t>
            </a:r>
            <a:r>
              <a:rPr lang="hr-HR" sz="2400" b="1" dirty="0" err="1">
                <a:solidFill>
                  <a:srgbClr val="10527B"/>
                </a:solidFill>
                <a:latin typeface="+mj-lt"/>
              </a:rPr>
              <a:t>of</a:t>
            </a:r>
            <a:r>
              <a:rPr lang="hr-HR" sz="2400" b="1" dirty="0">
                <a:solidFill>
                  <a:srgbClr val="10527B"/>
                </a:solidFill>
                <a:latin typeface="+mj-lt"/>
              </a:rPr>
              <a:t> </a:t>
            </a:r>
            <a:r>
              <a:rPr lang="hr-HR" sz="2400" b="1" dirty="0" err="1">
                <a:solidFill>
                  <a:srgbClr val="10527B"/>
                </a:solidFill>
                <a:latin typeface="+mj-lt"/>
              </a:rPr>
              <a:t>us</a:t>
            </a:r>
            <a:r>
              <a:rPr lang="hr-HR" sz="2400" b="1" dirty="0">
                <a:solidFill>
                  <a:srgbClr val="10527B"/>
                </a:solidFill>
                <a:latin typeface="+mj-lt"/>
              </a:rPr>
              <a:t> </a:t>
            </a:r>
            <a:r>
              <a:rPr lang="hr-HR" sz="2400" b="1" dirty="0" err="1">
                <a:solidFill>
                  <a:srgbClr val="10527B"/>
                </a:solidFill>
                <a:latin typeface="+mj-lt"/>
              </a:rPr>
              <a:t>have</a:t>
            </a:r>
            <a:r>
              <a:rPr lang="hr-HR" sz="2400" b="1" dirty="0">
                <a:solidFill>
                  <a:srgbClr val="10527B"/>
                </a:solidFill>
                <a:latin typeface="+mj-lt"/>
              </a:rPr>
              <a:t> </a:t>
            </a:r>
            <a:r>
              <a:rPr lang="hr-HR" sz="2400" b="1" dirty="0" err="1">
                <a:solidFill>
                  <a:srgbClr val="10527B"/>
                </a:solidFill>
                <a:latin typeface="+mj-lt"/>
              </a:rPr>
              <a:t>other</a:t>
            </a:r>
            <a:r>
              <a:rPr lang="hr-HR" sz="2400" b="1" dirty="0">
                <a:solidFill>
                  <a:srgbClr val="10527B"/>
                </a:solidFill>
                <a:latin typeface="+mj-lt"/>
              </a:rPr>
              <a:t> </a:t>
            </a:r>
            <a:r>
              <a:rPr lang="hr-HR" sz="2400" b="1" dirty="0" err="1">
                <a:solidFill>
                  <a:srgbClr val="10527B"/>
                </a:solidFill>
                <a:latin typeface="+mj-lt"/>
              </a:rPr>
              <a:t>jobs</a:t>
            </a:r>
            <a:r>
              <a:rPr lang="hr-HR" sz="2400" b="1" dirty="0">
                <a:solidFill>
                  <a:srgbClr val="10527B"/>
                </a:solidFill>
                <a:latin typeface="+mj-lt"/>
              </a:rPr>
              <a:t> </a:t>
            </a:r>
            <a:r>
              <a:rPr lang="hr-HR" sz="2400" dirty="0" err="1">
                <a:solidFill>
                  <a:srgbClr val="10527B"/>
                </a:solidFill>
                <a:latin typeface="+mj-lt"/>
              </a:rPr>
              <a:t>and</a:t>
            </a:r>
            <a:r>
              <a:rPr lang="hr-HR" sz="2400" dirty="0">
                <a:solidFill>
                  <a:srgbClr val="10527B"/>
                </a:solidFill>
                <a:latin typeface="+mj-lt"/>
              </a:rPr>
              <a:t> </a:t>
            </a:r>
            <a:r>
              <a:rPr lang="hr-HR" sz="2400" dirty="0" err="1">
                <a:solidFill>
                  <a:srgbClr val="10527B"/>
                </a:solidFill>
                <a:latin typeface="+mj-lt"/>
              </a:rPr>
              <a:t>we</a:t>
            </a:r>
            <a:r>
              <a:rPr lang="hr-HR" sz="2400" dirty="0">
                <a:solidFill>
                  <a:srgbClr val="10527B"/>
                </a:solidFill>
                <a:latin typeface="+mj-lt"/>
              </a:rPr>
              <a:t> </a:t>
            </a:r>
            <a:r>
              <a:rPr lang="hr-HR" sz="2400" dirty="0" err="1">
                <a:solidFill>
                  <a:srgbClr val="10527B"/>
                </a:solidFill>
                <a:latin typeface="+mj-lt"/>
              </a:rPr>
              <a:t>all</a:t>
            </a:r>
            <a:r>
              <a:rPr lang="hr-HR" sz="2400" dirty="0">
                <a:solidFill>
                  <a:srgbClr val="10527B"/>
                </a:solidFill>
                <a:latin typeface="+mj-lt"/>
              </a:rPr>
              <a:t> </a:t>
            </a:r>
            <a:r>
              <a:rPr lang="hr-HR" sz="2400" dirty="0" err="1">
                <a:solidFill>
                  <a:srgbClr val="10527B"/>
                </a:solidFill>
                <a:latin typeface="+mj-lt"/>
              </a:rPr>
              <a:t>depend</a:t>
            </a:r>
            <a:r>
              <a:rPr lang="hr-HR" sz="2400" dirty="0">
                <a:solidFill>
                  <a:srgbClr val="10527B"/>
                </a:solidFill>
                <a:latin typeface="+mj-lt"/>
              </a:rPr>
              <a:t> on </a:t>
            </a:r>
            <a:r>
              <a:rPr lang="hr-HR" sz="2400" b="1" dirty="0" err="1">
                <a:solidFill>
                  <a:srgbClr val="10527B"/>
                </a:solidFill>
                <a:latin typeface="+mj-lt"/>
              </a:rPr>
              <a:t>hierarchical</a:t>
            </a:r>
            <a:r>
              <a:rPr lang="hr-HR" sz="2400" b="1" dirty="0">
                <a:solidFill>
                  <a:srgbClr val="10527B"/>
                </a:solidFill>
                <a:latin typeface="+mj-lt"/>
              </a:rPr>
              <a:t> </a:t>
            </a:r>
            <a:r>
              <a:rPr lang="hr-HR" sz="2400" b="1" dirty="0" err="1">
                <a:solidFill>
                  <a:srgbClr val="10527B"/>
                </a:solidFill>
                <a:latin typeface="+mj-lt"/>
              </a:rPr>
              <a:t>orders</a:t>
            </a:r>
            <a:r>
              <a:rPr lang="hr-HR" sz="2400" dirty="0">
                <a:solidFill>
                  <a:srgbClr val="10527B"/>
                </a:solidFill>
                <a:latin typeface="+mj-lt"/>
              </a:rPr>
              <a:t> to </a:t>
            </a:r>
            <a:r>
              <a:rPr lang="hr-HR" sz="2400" dirty="0" err="1">
                <a:solidFill>
                  <a:srgbClr val="10527B"/>
                </a:solidFill>
                <a:latin typeface="+mj-lt"/>
              </a:rPr>
              <a:t>be</a:t>
            </a:r>
            <a:r>
              <a:rPr lang="hr-HR" sz="2400" dirty="0">
                <a:solidFill>
                  <a:srgbClr val="10527B"/>
                </a:solidFill>
                <a:latin typeface="+mj-lt"/>
              </a:rPr>
              <a:t> </a:t>
            </a:r>
            <a:r>
              <a:rPr lang="hr-HR" sz="2400" dirty="0" err="1">
                <a:solidFill>
                  <a:srgbClr val="10527B"/>
                </a:solidFill>
                <a:latin typeface="+mj-lt"/>
              </a:rPr>
              <a:t>able</a:t>
            </a:r>
            <a:r>
              <a:rPr lang="hr-HR" sz="2400" dirty="0">
                <a:solidFill>
                  <a:srgbClr val="10527B"/>
                </a:solidFill>
                <a:latin typeface="+mj-lt"/>
              </a:rPr>
              <a:t> to </a:t>
            </a:r>
            <a:r>
              <a:rPr lang="hr-HR" sz="2400" dirty="0" err="1">
                <a:solidFill>
                  <a:srgbClr val="10527B"/>
                </a:solidFill>
                <a:latin typeface="+mj-lt"/>
              </a:rPr>
              <a:t>advance</a:t>
            </a:r>
            <a:r>
              <a:rPr lang="hr-HR" sz="2400" dirty="0">
                <a:solidFill>
                  <a:srgbClr val="10527B"/>
                </a:solidFill>
                <a:latin typeface="+mj-lt"/>
              </a:rPr>
              <a:t> </a:t>
            </a:r>
            <a:r>
              <a:rPr lang="hr-HR" sz="2400" dirty="0" err="1">
                <a:solidFill>
                  <a:srgbClr val="10527B"/>
                </a:solidFill>
                <a:latin typeface="+mj-lt"/>
              </a:rPr>
              <a:t>and</a:t>
            </a:r>
            <a:r>
              <a:rPr lang="hr-HR" sz="2400" dirty="0">
                <a:solidFill>
                  <a:srgbClr val="10527B"/>
                </a:solidFill>
                <a:latin typeface="+mj-lt"/>
              </a:rPr>
              <a:t> </a:t>
            </a:r>
            <a:r>
              <a:rPr lang="hr-HR" sz="2400" dirty="0" err="1">
                <a:solidFill>
                  <a:srgbClr val="10527B"/>
                </a:solidFill>
                <a:latin typeface="+mj-lt"/>
              </a:rPr>
              <a:t>it</a:t>
            </a:r>
            <a:r>
              <a:rPr lang="hr-HR" sz="2400" dirty="0">
                <a:solidFill>
                  <a:srgbClr val="10527B"/>
                </a:solidFill>
                <a:latin typeface="+mj-lt"/>
              </a:rPr>
              <a:t> </a:t>
            </a:r>
            <a:r>
              <a:rPr lang="hr-HR" sz="2400" dirty="0" err="1">
                <a:solidFill>
                  <a:srgbClr val="10527B"/>
                </a:solidFill>
                <a:latin typeface="+mj-lt"/>
              </a:rPr>
              <a:t>is</a:t>
            </a:r>
            <a:r>
              <a:rPr lang="hr-HR" sz="2400" dirty="0">
                <a:solidFill>
                  <a:srgbClr val="10527B"/>
                </a:solidFill>
                <a:latin typeface="+mj-lt"/>
              </a:rPr>
              <a:t> a bit </a:t>
            </a:r>
            <a:r>
              <a:rPr lang="hr-HR" sz="2400" dirty="0" err="1">
                <a:solidFill>
                  <a:srgbClr val="10527B"/>
                </a:solidFill>
                <a:latin typeface="+mj-lt"/>
              </a:rPr>
              <a:t>difficult</a:t>
            </a:r>
            <a:r>
              <a:rPr lang="hr-HR" sz="2400" dirty="0">
                <a:solidFill>
                  <a:srgbClr val="10527B"/>
                </a:solidFill>
                <a:latin typeface="+mj-lt"/>
              </a:rPr>
              <a:t> to </a:t>
            </a:r>
            <a:r>
              <a:rPr lang="hr-HR" sz="2400" dirty="0" err="1">
                <a:solidFill>
                  <a:srgbClr val="10527B"/>
                </a:solidFill>
                <a:latin typeface="+mj-lt"/>
              </a:rPr>
              <a:t>reconcile</a:t>
            </a:r>
            <a:r>
              <a:rPr lang="hr-HR" sz="2400" dirty="0">
                <a:solidFill>
                  <a:srgbClr val="10527B"/>
                </a:solidFill>
                <a:latin typeface="+mj-lt"/>
              </a:rPr>
              <a:t> </a:t>
            </a:r>
            <a:r>
              <a:rPr lang="hr-HR" sz="2400" dirty="0" err="1">
                <a:solidFill>
                  <a:srgbClr val="10527B"/>
                </a:solidFill>
                <a:latin typeface="+mj-lt"/>
              </a:rPr>
              <a:t>everything</a:t>
            </a:r>
            <a:r>
              <a:rPr lang="hr-HR" sz="2400" dirty="0">
                <a:solidFill>
                  <a:srgbClr val="10527B"/>
                </a:solidFill>
                <a:latin typeface="+mj-lt"/>
              </a:rPr>
              <a:t>…”</a:t>
            </a:r>
            <a:endParaRPr lang="hr-HR" sz="2400" dirty="0">
              <a:solidFill>
                <a:srgbClr val="10527B"/>
              </a:solidFill>
              <a:latin typeface="+mj-lt"/>
              <a:ea typeface="Lato"/>
              <a:cs typeface="Lato"/>
              <a:sym typeface="Lato"/>
            </a:endParaRPr>
          </a:p>
        </p:txBody>
      </p:sp>
      <p:sp>
        <p:nvSpPr>
          <p:cNvPr id="4" name="Google Shape;158;p11">
            <a:extLst>
              <a:ext uri="{FF2B5EF4-FFF2-40B4-BE49-F238E27FC236}">
                <a16:creationId xmlns:a16="http://schemas.microsoft.com/office/drawing/2014/main" id="{41B20C02-D30C-41A3-AF47-4CBD03F190F1}"/>
              </a:ext>
            </a:extLst>
          </p:cNvPr>
          <p:cNvSpPr txBox="1">
            <a:spLocks/>
          </p:cNvSpPr>
          <p:nvPr/>
        </p:nvSpPr>
        <p:spPr>
          <a:xfrm>
            <a:off x="683567" y="3808488"/>
            <a:ext cx="10411153" cy="2031203"/>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a:lnSpc>
                <a:spcPct val="140000"/>
              </a:lnSpc>
            </a:pPr>
            <a:r>
              <a:rPr lang="hr-HR" sz="3800" dirty="0">
                <a:solidFill>
                  <a:srgbClr val="10527B"/>
                </a:solidFill>
                <a:latin typeface="+mj-lt"/>
              </a:rPr>
              <a:t>P1: „</a:t>
            </a:r>
            <a:r>
              <a:rPr lang="hr-HR" sz="3800" dirty="0" err="1">
                <a:solidFill>
                  <a:srgbClr val="10527B"/>
                </a:solidFill>
                <a:latin typeface="+mj-lt"/>
              </a:rPr>
              <a:t>Another</a:t>
            </a:r>
            <a:r>
              <a:rPr lang="hr-HR" sz="3800" dirty="0">
                <a:solidFill>
                  <a:srgbClr val="10527B"/>
                </a:solidFill>
                <a:latin typeface="+mj-lt"/>
              </a:rPr>
              <a:t> </a:t>
            </a:r>
            <a:r>
              <a:rPr lang="hr-HR" sz="3800" dirty="0" err="1">
                <a:solidFill>
                  <a:srgbClr val="10527B"/>
                </a:solidFill>
                <a:latin typeface="+mj-lt"/>
              </a:rPr>
              <a:t>difficulty</a:t>
            </a:r>
            <a:r>
              <a:rPr lang="hr-HR" sz="3800" dirty="0">
                <a:solidFill>
                  <a:srgbClr val="10527B"/>
                </a:solidFill>
                <a:latin typeface="+mj-lt"/>
              </a:rPr>
              <a:t> </a:t>
            </a:r>
            <a:r>
              <a:rPr lang="hr-HR" sz="3800" dirty="0" err="1">
                <a:solidFill>
                  <a:srgbClr val="10527B"/>
                </a:solidFill>
                <a:latin typeface="+mj-lt"/>
              </a:rPr>
              <a:t>was</a:t>
            </a:r>
            <a:r>
              <a:rPr lang="hr-HR" sz="3800" dirty="0">
                <a:solidFill>
                  <a:srgbClr val="10527B"/>
                </a:solidFill>
                <a:latin typeface="+mj-lt"/>
              </a:rPr>
              <a:t> to </a:t>
            </a:r>
            <a:r>
              <a:rPr lang="hr-HR" sz="3800" dirty="0" err="1">
                <a:solidFill>
                  <a:srgbClr val="10527B"/>
                </a:solidFill>
                <a:latin typeface="+mj-lt"/>
              </a:rPr>
              <a:t>secure</a:t>
            </a:r>
            <a:r>
              <a:rPr lang="hr-HR" sz="3800" dirty="0">
                <a:solidFill>
                  <a:srgbClr val="10527B"/>
                </a:solidFill>
                <a:latin typeface="+mj-lt"/>
              </a:rPr>
              <a:t> </a:t>
            </a:r>
            <a:r>
              <a:rPr lang="hr-HR" sz="3800" b="1" dirty="0" err="1">
                <a:solidFill>
                  <a:srgbClr val="10527B"/>
                </a:solidFill>
                <a:latin typeface="+mj-lt"/>
              </a:rPr>
              <a:t>people</a:t>
            </a:r>
            <a:r>
              <a:rPr lang="hr-HR" sz="3800" b="1" dirty="0">
                <a:solidFill>
                  <a:srgbClr val="10527B"/>
                </a:solidFill>
                <a:latin typeface="+mj-lt"/>
              </a:rPr>
              <a:t> </a:t>
            </a:r>
            <a:r>
              <a:rPr lang="hr-HR" sz="3800" b="1" dirty="0" err="1">
                <a:solidFill>
                  <a:srgbClr val="10527B"/>
                </a:solidFill>
                <a:latin typeface="+mj-lt"/>
              </a:rPr>
              <a:t>who</a:t>
            </a:r>
            <a:r>
              <a:rPr lang="hr-HR" sz="3800" b="1" dirty="0">
                <a:solidFill>
                  <a:srgbClr val="10527B"/>
                </a:solidFill>
                <a:latin typeface="+mj-lt"/>
              </a:rPr>
              <a:t> </a:t>
            </a:r>
            <a:r>
              <a:rPr lang="hr-HR" sz="3800" b="1" dirty="0" err="1">
                <a:solidFill>
                  <a:srgbClr val="10527B"/>
                </a:solidFill>
                <a:latin typeface="+mj-lt"/>
              </a:rPr>
              <a:t>would</a:t>
            </a:r>
            <a:r>
              <a:rPr lang="hr-HR" sz="3800" b="1" dirty="0">
                <a:solidFill>
                  <a:srgbClr val="10527B"/>
                </a:solidFill>
                <a:latin typeface="+mj-lt"/>
              </a:rPr>
              <a:t> </a:t>
            </a:r>
            <a:r>
              <a:rPr lang="hr-HR" sz="3800" b="1" dirty="0" err="1">
                <a:solidFill>
                  <a:srgbClr val="10527B"/>
                </a:solidFill>
                <a:latin typeface="+mj-lt"/>
              </a:rPr>
              <a:t>be</a:t>
            </a:r>
            <a:r>
              <a:rPr lang="hr-HR" sz="3800" b="1" dirty="0">
                <a:solidFill>
                  <a:srgbClr val="10527B"/>
                </a:solidFill>
                <a:latin typeface="+mj-lt"/>
              </a:rPr>
              <a:t> </a:t>
            </a:r>
            <a:r>
              <a:rPr lang="hr-HR" sz="3800" b="1" dirty="0" err="1">
                <a:solidFill>
                  <a:srgbClr val="10527B"/>
                </a:solidFill>
                <a:latin typeface="+mj-lt"/>
              </a:rPr>
              <a:t>in</a:t>
            </a:r>
            <a:r>
              <a:rPr lang="hr-HR" sz="3800" b="1" dirty="0">
                <a:solidFill>
                  <a:srgbClr val="10527B"/>
                </a:solidFill>
                <a:latin typeface="+mj-lt"/>
              </a:rPr>
              <a:t> </a:t>
            </a:r>
            <a:r>
              <a:rPr lang="hr-HR" sz="3800" b="1" dirty="0" err="1">
                <a:solidFill>
                  <a:srgbClr val="10527B"/>
                </a:solidFill>
                <a:latin typeface="+mj-lt"/>
              </a:rPr>
              <a:t>charge</a:t>
            </a:r>
            <a:r>
              <a:rPr lang="hr-HR" sz="3800" b="1" dirty="0">
                <a:solidFill>
                  <a:srgbClr val="10527B"/>
                </a:solidFill>
                <a:latin typeface="+mj-lt"/>
              </a:rPr>
              <a:t> </a:t>
            </a:r>
            <a:r>
              <a:rPr lang="hr-HR" sz="3800" b="1" dirty="0" err="1">
                <a:solidFill>
                  <a:srgbClr val="10527B"/>
                </a:solidFill>
                <a:latin typeface="+mj-lt"/>
              </a:rPr>
              <a:t>of</a:t>
            </a:r>
            <a:r>
              <a:rPr lang="hr-HR" sz="3800" b="1" dirty="0">
                <a:solidFill>
                  <a:srgbClr val="10527B"/>
                </a:solidFill>
                <a:latin typeface="+mj-lt"/>
              </a:rPr>
              <a:t> </a:t>
            </a:r>
            <a:r>
              <a:rPr lang="hr-HR" sz="3800" b="1" dirty="0" err="1">
                <a:solidFill>
                  <a:srgbClr val="10527B"/>
                </a:solidFill>
                <a:latin typeface="+mj-lt"/>
              </a:rPr>
              <a:t>security</a:t>
            </a:r>
            <a:r>
              <a:rPr lang="hr-HR" sz="3800" dirty="0">
                <a:solidFill>
                  <a:srgbClr val="10527B"/>
                </a:solidFill>
                <a:latin typeface="+mj-lt"/>
              </a:rPr>
              <a:t> </a:t>
            </a:r>
            <a:r>
              <a:rPr lang="hr-HR" sz="3800" dirty="0" err="1">
                <a:solidFill>
                  <a:srgbClr val="10527B"/>
                </a:solidFill>
                <a:latin typeface="+mj-lt"/>
              </a:rPr>
              <a:t>because</a:t>
            </a:r>
            <a:r>
              <a:rPr lang="hr-HR" sz="3800" dirty="0">
                <a:solidFill>
                  <a:srgbClr val="10527B"/>
                </a:solidFill>
                <a:latin typeface="+mj-lt"/>
              </a:rPr>
              <a:t> </a:t>
            </a:r>
            <a:r>
              <a:rPr lang="hr-HR" sz="3800" dirty="0" err="1">
                <a:solidFill>
                  <a:srgbClr val="10527B"/>
                </a:solidFill>
                <a:latin typeface="+mj-lt"/>
              </a:rPr>
              <a:t>the</a:t>
            </a:r>
            <a:r>
              <a:rPr lang="hr-HR" sz="3800" dirty="0">
                <a:solidFill>
                  <a:srgbClr val="10527B"/>
                </a:solidFill>
                <a:latin typeface="+mj-lt"/>
              </a:rPr>
              <a:t> </a:t>
            </a:r>
            <a:r>
              <a:rPr lang="hr-HR" sz="3800" dirty="0" err="1">
                <a:solidFill>
                  <a:srgbClr val="10527B"/>
                </a:solidFill>
                <a:latin typeface="+mj-lt"/>
              </a:rPr>
              <a:t>activity</a:t>
            </a:r>
            <a:r>
              <a:rPr lang="hr-HR" sz="3800" dirty="0">
                <a:solidFill>
                  <a:srgbClr val="10527B"/>
                </a:solidFill>
                <a:latin typeface="+mj-lt"/>
              </a:rPr>
              <a:t> </a:t>
            </a:r>
            <a:r>
              <a:rPr lang="hr-HR" sz="3800" dirty="0" err="1">
                <a:solidFill>
                  <a:srgbClr val="10527B"/>
                </a:solidFill>
                <a:latin typeface="+mj-lt"/>
              </a:rPr>
              <a:t>was</a:t>
            </a:r>
            <a:r>
              <a:rPr lang="hr-HR" sz="3800" dirty="0">
                <a:solidFill>
                  <a:srgbClr val="10527B"/>
                </a:solidFill>
                <a:latin typeface="+mj-lt"/>
              </a:rPr>
              <a:t> </a:t>
            </a:r>
            <a:r>
              <a:rPr lang="hr-HR" sz="3800" dirty="0" err="1">
                <a:solidFill>
                  <a:srgbClr val="10527B"/>
                </a:solidFill>
                <a:latin typeface="+mj-lt"/>
              </a:rPr>
              <a:t>held</a:t>
            </a:r>
            <a:r>
              <a:rPr lang="hr-HR" sz="3800" dirty="0">
                <a:solidFill>
                  <a:srgbClr val="10527B"/>
                </a:solidFill>
                <a:latin typeface="+mj-lt"/>
              </a:rPr>
              <a:t> </a:t>
            </a:r>
            <a:r>
              <a:rPr lang="hr-HR" sz="3800" dirty="0" err="1">
                <a:solidFill>
                  <a:srgbClr val="10527B"/>
                </a:solidFill>
                <a:latin typeface="+mj-lt"/>
              </a:rPr>
              <a:t>in</a:t>
            </a:r>
            <a:r>
              <a:rPr lang="hr-HR" sz="3800" dirty="0">
                <a:solidFill>
                  <a:srgbClr val="10527B"/>
                </a:solidFill>
                <a:latin typeface="+mj-lt"/>
              </a:rPr>
              <a:t> nature. </a:t>
            </a:r>
            <a:r>
              <a:rPr lang="hr-HR" sz="3800" dirty="0" err="1">
                <a:solidFill>
                  <a:srgbClr val="10527B"/>
                </a:solidFill>
                <a:latin typeface="+mj-lt"/>
              </a:rPr>
              <a:t>We</a:t>
            </a:r>
            <a:r>
              <a:rPr lang="hr-HR" sz="3800" dirty="0">
                <a:solidFill>
                  <a:srgbClr val="10527B"/>
                </a:solidFill>
                <a:latin typeface="+mj-lt"/>
              </a:rPr>
              <a:t> </a:t>
            </a:r>
            <a:r>
              <a:rPr lang="hr-HR" sz="3800" dirty="0" err="1">
                <a:solidFill>
                  <a:srgbClr val="10527B"/>
                </a:solidFill>
                <a:latin typeface="+mj-lt"/>
              </a:rPr>
              <a:t>told</a:t>
            </a:r>
            <a:r>
              <a:rPr lang="hr-HR" sz="3800" dirty="0">
                <a:solidFill>
                  <a:srgbClr val="10527B"/>
                </a:solidFill>
                <a:latin typeface="+mj-lt"/>
              </a:rPr>
              <a:t> </a:t>
            </a:r>
            <a:r>
              <a:rPr lang="hr-HR" sz="3800" dirty="0" err="1">
                <a:solidFill>
                  <a:srgbClr val="10527B"/>
                </a:solidFill>
                <a:latin typeface="+mj-lt"/>
              </a:rPr>
              <a:t>everyone</a:t>
            </a:r>
            <a:r>
              <a:rPr lang="hr-HR" sz="3800" dirty="0">
                <a:solidFill>
                  <a:srgbClr val="10527B"/>
                </a:solidFill>
                <a:latin typeface="+mj-lt"/>
              </a:rPr>
              <a:t> to </a:t>
            </a:r>
            <a:r>
              <a:rPr lang="hr-HR" sz="3800" dirty="0" err="1">
                <a:solidFill>
                  <a:srgbClr val="10527B"/>
                </a:solidFill>
                <a:latin typeface="+mj-lt"/>
              </a:rPr>
              <a:t>participate</a:t>
            </a:r>
            <a:r>
              <a:rPr lang="hr-HR" sz="3800" dirty="0">
                <a:solidFill>
                  <a:srgbClr val="10527B"/>
                </a:solidFill>
                <a:latin typeface="+mj-lt"/>
              </a:rPr>
              <a:t> at </a:t>
            </a:r>
            <a:r>
              <a:rPr lang="hr-HR" sz="3800" dirty="0" err="1">
                <a:solidFill>
                  <a:srgbClr val="10527B"/>
                </a:solidFill>
                <a:latin typeface="+mj-lt"/>
              </a:rPr>
              <a:t>their</a:t>
            </a:r>
            <a:r>
              <a:rPr lang="hr-HR" sz="3800" dirty="0">
                <a:solidFill>
                  <a:srgbClr val="10527B"/>
                </a:solidFill>
                <a:latin typeface="+mj-lt"/>
              </a:rPr>
              <a:t> </a:t>
            </a:r>
            <a:r>
              <a:rPr lang="hr-HR" sz="3800" dirty="0" err="1">
                <a:solidFill>
                  <a:srgbClr val="10527B"/>
                </a:solidFill>
                <a:latin typeface="+mj-lt"/>
              </a:rPr>
              <a:t>own</a:t>
            </a:r>
            <a:r>
              <a:rPr lang="hr-HR" sz="3800" dirty="0">
                <a:solidFill>
                  <a:srgbClr val="10527B"/>
                </a:solidFill>
                <a:latin typeface="+mj-lt"/>
              </a:rPr>
              <a:t> </a:t>
            </a:r>
            <a:r>
              <a:rPr lang="hr-HR" sz="3800" dirty="0" err="1">
                <a:solidFill>
                  <a:srgbClr val="10527B"/>
                </a:solidFill>
                <a:latin typeface="+mj-lt"/>
              </a:rPr>
              <a:t>risk</a:t>
            </a:r>
            <a:r>
              <a:rPr lang="hr-HR" sz="3800" dirty="0">
                <a:solidFill>
                  <a:srgbClr val="10527B"/>
                </a:solidFill>
                <a:latin typeface="+mj-lt"/>
              </a:rPr>
              <a:t>, but </a:t>
            </a:r>
            <a:r>
              <a:rPr lang="hr-HR" sz="3800" dirty="0" err="1">
                <a:solidFill>
                  <a:srgbClr val="10527B"/>
                </a:solidFill>
                <a:latin typeface="+mj-lt"/>
              </a:rPr>
              <a:t>people</a:t>
            </a:r>
            <a:r>
              <a:rPr lang="hr-HR" sz="3800" dirty="0">
                <a:solidFill>
                  <a:srgbClr val="10527B"/>
                </a:solidFill>
                <a:latin typeface="+mj-lt"/>
              </a:rPr>
              <a:t> </a:t>
            </a:r>
            <a:r>
              <a:rPr lang="hr-HR" sz="3800" dirty="0" err="1">
                <a:solidFill>
                  <a:srgbClr val="10527B"/>
                </a:solidFill>
                <a:latin typeface="+mj-lt"/>
              </a:rPr>
              <a:t>still</a:t>
            </a:r>
            <a:r>
              <a:rPr lang="hr-HR" sz="3800" dirty="0">
                <a:solidFill>
                  <a:srgbClr val="10527B"/>
                </a:solidFill>
                <a:latin typeface="+mj-lt"/>
              </a:rPr>
              <a:t> </a:t>
            </a:r>
            <a:r>
              <a:rPr lang="hr-HR" sz="3800" dirty="0" err="1">
                <a:solidFill>
                  <a:srgbClr val="10527B"/>
                </a:solidFill>
                <a:latin typeface="+mj-lt"/>
              </a:rPr>
              <a:t>came</a:t>
            </a:r>
            <a:r>
              <a:rPr lang="hr-HR" sz="3800" dirty="0">
                <a:solidFill>
                  <a:srgbClr val="10527B"/>
                </a:solidFill>
                <a:latin typeface="+mj-lt"/>
              </a:rPr>
              <a:t>. </a:t>
            </a:r>
            <a:r>
              <a:rPr lang="hr-HR" sz="3800" dirty="0" err="1">
                <a:solidFill>
                  <a:srgbClr val="10527B"/>
                </a:solidFill>
                <a:latin typeface="+mj-lt"/>
              </a:rPr>
              <a:t>Ensuring</a:t>
            </a:r>
            <a:r>
              <a:rPr lang="hr-HR" sz="3800" dirty="0">
                <a:solidFill>
                  <a:srgbClr val="10527B"/>
                </a:solidFill>
                <a:latin typeface="+mj-lt"/>
              </a:rPr>
              <a:t> </a:t>
            </a:r>
            <a:r>
              <a:rPr lang="hr-HR" sz="3800" dirty="0" err="1">
                <a:solidFill>
                  <a:srgbClr val="10527B"/>
                </a:solidFill>
                <a:latin typeface="+mj-lt"/>
              </a:rPr>
              <a:t>security</a:t>
            </a:r>
            <a:r>
              <a:rPr lang="hr-HR" sz="3800" dirty="0">
                <a:solidFill>
                  <a:srgbClr val="10527B"/>
                </a:solidFill>
                <a:latin typeface="+mj-lt"/>
              </a:rPr>
              <a:t> </a:t>
            </a:r>
            <a:r>
              <a:rPr lang="hr-HR" sz="3800" dirty="0" err="1">
                <a:solidFill>
                  <a:srgbClr val="10527B"/>
                </a:solidFill>
                <a:latin typeface="+mj-lt"/>
              </a:rPr>
              <a:t>was</a:t>
            </a:r>
            <a:r>
              <a:rPr lang="hr-HR" sz="3800" dirty="0">
                <a:solidFill>
                  <a:srgbClr val="10527B"/>
                </a:solidFill>
                <a:latin typeface="+mj-lt"/>
              </a:rPr>
              <a:t> </a:t>
            </a:r>
            <a:r>
              <a:rPr lang="hr-HR" sz="3800" dirty="0" err="1">
                <a:solidFill>
                  <a:srgbClr val="10527B"/>
                </a:solidFill>
                <a:latin typeface="+mj-lt"/>
              </a:rPr>
              <a:t>complicated</a:t>
            </a:r>
            <a:r>
              <a:rPr lang="hr-HR" sz="3800" dirty="0">
                <a:solidFill>
                  <a:srgbClr val="10527B"/>
                </a:solidFill>
                <a:latin typeface="+mj-lt"/>
              </a:rPr>
              <a:t>.“</a:t>
            </a:r>
          </a:p>
          <a:p>
            <a:pPr marL="228600" indent="-228600">
              <a:lnSpc>
                <a:spcPct val="140000"/>
              </a:lnSpc>
              <a:spcBef>
                <a:spcPts val="0"/>
              </a:spcBef>
              <a:buClr>
                <a:srgbClr val="10527B"/>
              </a:buClr>
              <a:buSzPts val="2400"/>
              <a:buFont typeface="Calibri"/>
              <a:buChar char="•"/>
            </a:pPr>
            <a:endParaRPr lang="hr-HR" sz="2400" dirty="0">
              <a:solidFill>
                <a:srgbClr val="10527B"/>
              </a:solidFill>
              <a:latin typeface="Lato"/>
              <a:ea typeface="Lato"/>
              <a:cs typeface="Lato"/>
              <a:sym typeface="Lato"/>
            </a:endParaRPr>
          </a:p>
        </p:txBody>
      </p:sp>
      <p:sp>
        <p:nvSpPr>
          <p:cNvPr id="2" name="Pravokutnik 1">
            <a:extLst>
              <a:ext uri="{FF2B5EF4-FFF2-40B4-BE49-F238E27FC236}">
                <a16:creationId xmlns:a16="http://schemas.microsoft.com/office/drawing/2014/main" id="{8C2BEF3C-C79C-4AB4-A7F6-CFBB7FCCA04A}"/>
              </a:ext>
            </a:extLst>
          </p:cNvPr>
          <p:cNvSpPr/>
          <p:nvPr/>
        </p:nvSpPr>
        <p:spPr>
          <a:xfrm>
            <a:off x="11155680" y="5729554"/>
            <a:ext cx="697627" cy="553998"/>
          </a:xfrm>
          <a:prstGeom prst="rect">
            <a:avLst/>
          </a:prstGeom>
        </p:spPr>
        <p:txBody>
          <a:bodyPr wrap="none">
            <a:spAutoFit/>
          </a:bodyPr>
          <a:lstStyle/>
          <a:p>
            <a:r>
              <a:rPr lang="de-DE" sz="3000" b="1" dirty="0">
                <a:ln w="6600">
                  <a:solidFill>
                    <a:schemeClr val="accent2"/>
                  </a:solidFill>
                  <a:prstDash val="solid"/>
                </a:ln>
                <a:solidFill>
                  <a:srgbClr val="FFFFFF"/>
                </a:solidFill>
                <a:effectLst>
                  <a:outerShdw dist="38100" dir="2700000" algn="tl" rotWithShape="0">
                    <a:schemeClr val="accent2"/>
                  </a:outerShdw>
                </a:effectLst>
              </a:rPr>
              <a:t>G</a:t>
            </a:r>
            <a:r>
              <a:rPr lang="hr-HR" sz="3000" b="1" dirty="0">
                <a:ln w="6600">
                  <a:solidFill>
                    <a:schemeClr val="accent2"/>
                  </a:solidFill>
                  <a:prstDash val="solid"/>
                </a:ln>
                <a:solidFill>
                  <a:srgbClr val="FFFFFF"/>
                </a:solidFill>
                <a:effectLst>
                  <a:outerShdw dist="38100" dir="2700000" algn="tl" rotWithShape="0">
                    <a:schemeClr val="accent2"/>
                  </a:outerShdw>
                </a:effectLst>
              </a:rPr>
              <a:t>2</a:t>
            </a:r>
            <a:endParaRPr lang="hr-HR" sz="3000" dirty="0"/>
          </a:p>
        </p:txBody>
      </p:sp>
    </p:spTree>
    <p:extLst>
      <p:ext uri="{BB962C8B-B14F-4D97-AF65-F5344CB8AC3E}">
        <p14:creationId xmlns:p14="http://schemas.microsoft.com/office/powerpoint/2010/main" val="25780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lvl="0">
              <a:lnSpc>
                <a:spcPct val="90000"/>
              </a:lnSpc>
              <a:buClr>
                <a:srgbClr val="EE7334"/>
              </a:buClr>
              <a:buSzPts val="4400"/>
            </a:pPr>
            <a:r>
              <a:rPr lang="hr-HR" sz="3800" b="1" dirty="0">
                <a:solidFill>
                  <a:srgbClr val="EE7334"/>
                </a:solidFill>
                <a:latin typeface="Arial"/>
                <a:ea typeface="Arial"/>
                <a:cs typeface="Arial"/>
                <a:sym typeface="Arial"/>
              </a:rPr>
              <a:t>Interview</a:t>
            </a:r>
            <a:r>
              <a:rPr lang="en-US" sz="3800" b="1" dirty="0">
                <a:solidFill>
                  <a:srgbClr val="EE7334"/>
                </a:solidFill>
                <a:latin typeface="Arial"/>
                <a:ea typeface="Arial"/>
                <a:cs typeface="Arial"/>
                <a:sym typeface="Arial"/>
              </a:rPr>
              <a:t> results</a:t>
            </a:r>
            <a:r>
              <a:rPr lang="hr-HR" sz="3800" b="1" dirty="0">
                <a:solidFill>
                  <a:srgbClr val="EE7334"/>
                </a:solidFill>
                <a:latin typeface="Arial"/>
                <a:ea typeface="Arial"/>
                <a:cs typeface="Arial"/>
                <a:sym typeface="Arial"/>
              </a:rPr>
              <a:t> – </a:t>
            </a:r>
            <a:r>
              <a:rPr lang="hr-HR" sz="3800" b="1" dirty="0" err="1">
                <a:solidFill>
                  <a:srgbClr val="EE7334"/>
                </a:solidFill>
                <a:latin typeface="Arial"/>
                <a:ea typeface="Arial"/>
                <a:cs typeface="Arial"/>
                <a:sym typeface="Arial"/>
              </a:rPr>
              <a:t>lack</a:t>
            </a:r>
            <a:r>
              <a:rPr lang="hr-HR" sz="3800" b="1" dirty="0">
                <a:solidFill>
                  <a:srgbClr val="EE7334"/>
                </a:solidFill>
                <a:latin typeface="Arial"/>
                <a:ea typeface="Arial"/>
                <a:cs typeface="Arial"/>
                <a:sym typeface="Arial"/>
              </a:rPr>
              <a:t> </a:t>
            </a:r>
            <a:r>
              <a:rPr lang="hr-HR" sz="3800" b="1" dirty="0" err="1">
                <a:solidFill>
                  <a:srgbClr val="EE7334"/>
                </a:solidFill>
                <a:latin typeface="Arial"/>
                <a:ea typeface="Arial"/>
                <a:cs typeface="Arial"/>
                <a:sym typeface="Arial"/>
              </a:rPr>
              <a:t>of</a:t>
            </a:r>
            <a:r>
              <a:rPr lang="hr-HR" sz="3800" b="1" dirty="0">
                <a:solidFill>
                  <a:srgbClr val="EE7334"/>
                </a:solidFill>
                <a:latin typeface="Arial"/>
                <a:ea typeface="Arial"/>
                <a:cs typeface="Arial"/>
                <a:sym typeface="Arial"/>
              </a:rPr>
              <a:t> </a:t>
            </a:r>
            <a:r>
              <a:rPr lang="hr-HR" sz="3800" b="1" dirty="0" err="1">
                <a:solidFill>
                  <a:srgbClr val="EE7334"/>
                </a:solidFill>
                <a:latin typeface="Arial"/>
                <a:ea typeface="Arial"/>
                <a:cs typeface="Arial"/>
                <a:sym typeface="Arial"/>
              </a:rPr>
              <a:t>resources</a:t>
            </a:r>
            <a:endParaRPr sz="3800" b="1" dirty="0">
              <a:solidFill>
                <a:srgbClr val="EE7334"/>
              </a:solidFill>
              <a:latin typeface="Arial"/>
              <a:ea typeface="Arial"/>
              <a:cs typeface="Arial"/>
              <a:sym typeface="Arial"/>
            </a:endParaRPr>
          </a:p>
        </p:txBody>
      </p:sp>
      <p:sp>
        <p:nvSpPr>
          <p:cNvPr id="2" name="Pravokutnik 1">
            <a:extLst>
              <a:ext uri="{FF2B5EF4-FFF2-40B4-BE49-F238E27FC236}">
                <a16:creationId xmlns:a16="http://schemas.microsoft.com/office/drawing/2014/main" id="{8C2BEF3C-C79C-4AB4-A7F6-CFBB7FCCA04A}"/>
              </a:ext>
            </a:extLst>
          </p:cNvPr>
          <p:cNvSpPr/>
          <p:nvPr/>
        </p:nvSpPr>
        <p:spPr>
          <a:xfrm>
            <a:off x="11155680" y="5729554"/>
            <a:ext cx="697627" cy="553998"/>
          </a:xfrm>
          <a:prstGeom prst="rect">
            <a:avLst/>
          </a:prstGeom>
        </p:spPr>
        <p:txBody>
          <a:bodyPr wrap="none">
            <a:spAutoFit/>
          </a:bodyPr>
          <a:lstStyle/>
          <a:p>
            <a:r>
              <a:rPr lang="de-DE" sz="3000" b="1" dirty="0">
                <a:ln w="6600">
                  <a:solidFill>
                    <a:schemeClr val="accent2"/>
                  </a:solidFill>
                  <a:prstDash val="solid"/>
                </a:ln>
                <a:solidFill>
                  <a:srgbClr val="FFFFFF"/>
                </a:solidFill>
                <a:effectLst>
                  <a:outerShdw dist="38100" dir="2700000" algn="tl" rotWithShape="0">
                    <a:schemeClr val="accent2"/>
                  </a:outerShdw>
                </a:effectLst>
              </a:rPr>
              <a:t>G</a:t>
            </a:r>
            <a:r>
              <a:rPr lang="hr-HR" sz="3000" b="1" dirty="0">
                <a:ln w="6600">
                  <a:solidFill>
                    <a:schemeClr val="accent2"/>
                  </a:solidFill>
                  <a:prstDash val="solid"/>
                </a:ln>
                <a:solidFill>
                  <a:srgbClr val="FFFFFF"/>
                </a:solidFill>
                <a:effectLst>
                  <a:outerShdw dist="38100" dir="2700000" algn="tl" rotWithShape="0">
                    <a:schemeClr val="accent2"/>
                  </a:outerShdw>
                </a:effectLst>
              </a:rPr>
              <a:t>2</a:t>
            </a:r>
            <a:endParaRPr lang="hr-HR" sz="3000" dirty="0"/>
          </a:p>
        </p:txBody>
      </p:sp>
      <p:sp>
        <p:nvSpPr>
          <p:cNvPr id="6" name="Rezervirano mjesto teksta 5">
            <a:extLst>
              <a:ext uri="{FF2B5EF4-FFF2-40B4-BE49-F238E27FC236}">
                <a16:creationId xmlns:a16="http://schemas.microsoft.com/office/drawing/2014/main" id="{2C82DBDD-5A3B-4576-9E2D-EA333814546A}"/>
              </a:ext>
            </a:extLst>
          </p:cNvPr>
          <p:cNvSpPr>
            <a:spLocks noGrp="1"/>
          </p:cNvSpPr>
          <p:nvPr>
            <p:ph type="body" idx="1"/>
          </p:nvPr>
        </p:nvSpPr>
        <p:spPr>
          <a:xfrm>
            <a:off x="748145" y="1845734"/>
            <a:ext cx="10407535" cy="4023360"/>
          </a:xfrm>
        </p:spPr>
        <p:txBody>
          <a:bodyPr/>
          <a:lstStyle/>
          <a:p>
            <a:pPr>
              <a:lnSpc>
                <a:spcPct val="120000"/>
              </a:lnSpc>
            </a:pPr>
            <a:r>
              <a:rPr lang="hr-HR" sz="2400" dirty="0">
                <a:solidFill>
                  <a:srgbClr val="10527B"/>
                </a:solidFill>
                <a:latin typeface="+mn-lt"/>
              </a:rPr>
              <a:t>D1: „</a:t>
            </a:r>
            <a:r>
              <a:rPr lang="hr-HR" sz="2400" dirty="0" err="1">
                <a:solidFill>
                  <a:srgbClr val="10527B"/>
                </a:solidFill>
                <a:latin typeface="+mn-lt"/>
              </a:rPr>
              <a:t>Then</a:t>
            </a:r>
            <a:r>
              <a:rPr lang="hr-HR" sz="2400" dirty="0">
                <a:solidFill>
                  <a:srgbClr val="10527B"/>
                </a:solidFill>
                <a:latin typeface="+mn-lt"/>
              </a:rPr>
              <a:t> </a:t>
            </a:r>
            <a:r>
              <a:rPr lang="hr-HR" sz="2400" dirty="0" err="1">
                <a:solidFill>
                  <a:srgbClr val="10527B"/>
                </a:solidFill>
                <a:latin typeface="+mn-lt"/>
              </a:rPr>
              <a:t>another</a:t>
            </a:r>
            <a:r>
              <a:rPr lang="hr-HR" sz="2400" dirty="0">
                <a:solidFill>
                  <a:srgbClr val="10527B"/>
                </a:solidFill>
                <a:latin typeface="+mn-lt"/>
              </a:rPr>
              <a:t> </a:t>
            </a:r>
            <a:r>
              <a:rPr lang="hr-HR" sz="2400" dirty="0" err="1">
                <a:solidFill>
                  <a:srgbClr val="10527B"/>
                </a:solidFill>
                <a:latin typeface="+mn-lt"/>
              </a:rPr>
              <a:t>barrier</a:t>
            </a:r>
            <a:r>
              <a:rPr lang="hr-HR" sz="2400" dirty="0">
                <a:solidFill>
                  <a:srgbClr val="10527B"/>
                </a:solidFill>
                <a:latin typeface="+mn-lt"/>
              </a:rPr>
              <a:t> </a:t>
            </a:r>
            <a:r>
              <a:rPr lang="hr-HR" sz="2400" dirty="0" err="1">
                <a:solidFill>
                  <a:srgbClr val="10527B"/>
                </a:solidFill>
                <a:latin typeface="+mn-lt"/>
              </a:rPr>
              <a:t>is</a:t>
            </a:r>
            <a:r>
              <a:rPr lang="hr-HR" sz="2400" dirty="0">
                <a:solidFill>
                  <a:srgbClr val="10527B"/>
                </a:solidFill>
                <a:latin typeface="+mn-lt"/>
              </a:rPr>
              <a:t> </a:t>
            </a:r>
            <a:r>
              <a:rPr lang="hr-HR" sz="2400" b="1" dirty="0" err="1">
                <a:solidFill>
                  <a:srgbClr val="10527B"/>
                </a:solidFill>
                <a:latin typeface="+mn-lt"/>
              </a:rPr>
              <a:t>mapping</a:t>
            </a:r>
            <a:r>
              <a:rPr lang="hr-HR" sz="2400" b="1" dirty="0">
                <a:solidFill>
                  <a:srgbClr val="10527B"/>
                </a:solidFill>
                <a:latin typeface="+mn-lt"/>
              </a:rPr>
              <a:t> </a:t>
            </a:r>
            <a:r>
              <a:rPr lang="hr-HR" sz="2400" b="1" dirty="0" err="1">
                <a:solidFill>
                  <a:srgbClr val="10527B"/>
                </a:solidFill>
                <a:latin typeface="+mn-lt"/>
              </a:rPr>
              <a:t>of</a:t>
            </a:r>
            <a:r>
              <a:rPr lang="hr-HR" sz="2400" b="1" dirty="0">
                <a:solidFill>
                  <a:srgbClr val="10527B"/>
                </a:solidFill>
                <a:latin typeface="+mn-lt"/>
              </a:rPr>
              <a:t> </a:t>
            </a:r>
            <a:r>
              <a:rPr lang="hr-HR" sz="2400" b="1" dirty="0" err="1">
                <a:solidFill>
                  <a:srgbClr val="10527B"/>
                </a:solidFill>
                <a:latin typeface="+mn-lt"/>
              </a:rPr>
              <a:t>skills</a:t>
            </a:r>
            <a:r>
              <a:rPr lang="hr-HR" sz="2400" b="1" dirty="0">
                <a:solidFill>
                  <a:srgbClr val="10527B"/>
                </a:solidFill>
                <a:latin typeface="+mn-lt"/>
              </a:rPr>
              <a:t> at </a:t>
            </a:r>
            <a:r>
              <a:rPr lang="hr-HR" sz="2400" b="1" dirty="0" err="1">
                <a:solidFill>
                  <a:srgbClr val="10527B"/>
                </a:solidFill>
                <a:latin typeface="+mn-lt"/>
              </a:rPr>
              <a:t>libraries</a:t>
            </a:r>
            <a:r>
              <a:rPr lang="hr-HR" sz="2400" dirty="0">
                <a:solidFill>
                  <a:srgbClr val="10527B"/>
                </a:solidFill>
                <a:latin typeface="+mn-lt"/>
              </a:rPr>
              <a:t>. </a:t>
            </a:r>
            <a:r>
              <a:rPr lang="hr-HR" sz="2400" dirty="0" err="1">
                <a:solidFill>
                  <a:srgbClr val="10527B"/>
                </a:solidFill>
                <a:latin typeface="+mn-lt"/>
              </a:rPr>
              <a:t>And</a:t>
            </a:r>
            <a:r>
              <a:rPr lang="hr-HR" sz="2400" dirty="0">
                <a:solidFill>
                  <a:srgbClr val="10527B"/>
                </a:solidFill>
                <a:latin typeface="+mn-lt"/>
              </a:rPr>
              <a:t> to </a:t>
            </a:r>
            <a:r>
              <a:rPr lang="hr-HR" sz="2400" dirty="0" err="1">
                <a:solidFill>
                  <a:srgbClr val="10527B"/>
                </a:solidFill>
                <a:latin typeface="+mn-lt"/>
              </a:rPr>
              <a:t>be</a:t>
            </a:r>
            <a:r>
              <a:rPr lang="hr-HR" sz="2400" dirty="0">
                <a:solidFill>
                  <a:srgbClr val="10527B"/>
                </a:solidFill>
                <a:latin typeface="+mn-lt"/>
              </a:rPr>
              <a:t> </a:t>
            </a:r>
            <a:r>
              <a:rPr lang="hr-HR" sz="2400" dirty="0" err="1">
                <a:solidFill>
                  <a:srgbClr val="10527B"/>
                </a:solidFill>
                <a:latin typeface="+mn-lt"/>
              </a:rPr>
              <a:t>honest</a:t>
            </a:r>
            <a:r>
              <a:rPr lang="hr-HR" sz="2400" dirty="0">
                <a:solidFill>
                  <a:srgbClr val="10527B"/>
                </a:solidFill>
                <a:latin typeface="+mn-lt"/>
              </a:rPr>
              <a:t>, I </a:t>
            </a:r>
            <a:r>
              <a:rPr lang="hr-HR" sz="2400" dirty="0" err="1">
                <a:solidFill>
                  <a:srgbClr val="10527B"/>
                </a:solidFill>
                <a:latin typeface="+mn-lt"/>
              </a:rPr>
              <a:t>think</a:t>
            </a:r>
            <a:r>
              <a:rPr lang="hr-HR" sz="2400" dirty="0">
                <a:solidFill>
                  <a:srgbClr val="10527B"/>
                </a:solidFill>
                <a:latin typeface="+mn-lt"/>
              </a:rPr>
              <a:t> </a:t>
            </a:r>
            <a:r>
              <a:rPr lang="hr-HR" sz="2400" dirty="0" err="1">
                <a:solidFill>
                  <a:srgbClr val="10527B"/>
                </a:solidFill>
                <a:latin typeface="+mn-lt"/>
              </a:rPr>
              <a:t>that</a:t>
            </a:r>
            <a:r>
              <a:rPr lang="hr-HR" sz="2400" dirty="0">
                <a:solidFill>
                  <a:srgbClr val="10527B"/>
                </a:solidFill>
                <a:latin typeface="+mn-lt"/>
              </a:rPr>
              <a:t> </a:t>
            </a:r>
            <a:r>
              <a:rPr lang="hr-HR" sz="2400" dirty="0" err="1">
                <a:solidFill>
                  <a:srgbClr val="10527B"/>
                </a:solidFill>
                <a:latin typeface="+mn-lt"/>
              </a:rPr>
              <a:t>could</a:t>
            </a:r>
            <a:r>
              <a:rPr lang="hr-HR" sz="2400" dirty="0">
                <a:solidFill>
                  <a:srgbClr val="10527B"/>
                </a:solidFill>
                <a:latin typeface="+mn-lt"/>
              </a:rPr>
              <a:t> </a:t>
            </a:r>
            <a:r>
              <a:rPr lang="hr-HR" sz="2400" dirty="0" err="1">
                <a:solidFill>
                  <a:srgbClr val="10527B"/>
                </a:solidFill>
                <a:latin typeface="+mn-lt"/>
              </a:rPr>
              <a:t>be</a:t>
            </a:r>
            <a:r>
              <a:rPr lang="hr-HR" sz="2400" dirty="0">
                <a:solidFill>
                  <a:srgbClr val="10527B"/>
                </a:solidFill>
                <a:latin typeface="+mn-lt"/>
              </a:rPr>
              <a:t> a </a:t>
            </a:r>
            <a:r>
              <a:rPr lang="hr-HR" sz="2400" dirty="0" err="1">
                <a:solidFill>
                  <a:srgbClr val="10527B"/>
                </a:solidFill>
                <a:latin typeface="+mn-lt"/>
              </a:rPr>
              <a:t>barrier</a:t>
            </a:r>
            <a:r>
              <a:rPr lang="hr-HR" sz="2400" dirty="0">
                <a:solidFill>
                  <a:srgbClr val="10527B"/>
                </a:solidFill>
                <a:latin typeface="+mn-lt"/>
              </a:rPr>
              <a:t> </a:t>
            </a:r>
            <a:r>
              <a:rPr lang="hr-HR" sz="2400" dirty="0" err="1">
                <a:solidFill>
                  <a:srgbClr val="10527B"/>
                </a:solidFill>
                <a:latin typeface="+mn-lt"/>
              </a:rPr>
              <a:t>in</a:t>
            </a:r>
            <a:r>
              <a:rPr lang="hr-HR" sz="2400" dirty="0">
                <a:solidFill>
                  <a:srgbClr val="10527B"/>
                </a:solidFill>
                <a:latin typeface="+mn-lt"/>
              </a:rPr>
              <a:t> </a:t>
            </a:r>
            <a:r>
              <a:rPr lang="hr-HR" sz="2400" dirty="0" err="1">
                <a:solidFill>
                  <a:srgbClr val="10527B"/>
                </a:solidFill>
                <a:latin typeface="+mn-lt"/>
              </a:rPr>
              <a:t>research</a:t>
            </a:r>
            <a:r>
              <a:rPr lang="hr-HR" sz="2400" dirty="0">
                <a:solidFill>
                  <a:srgbClr val="10527B"/>
                </a:solidFill>
                <a:latin typeface="+mn-lt"/>
              </a:rPr>
              <a:t> </a:t>
            </a:r>
            <a:r>
              <a:rPr lang="hr-HR" sz="2400" dirty="0" err="1">
                <a:solidFill>
                  <a:srgbClr val="10527B"/>
                </a:solidFill>
                <a:latin typeface="+mn-lt"/>
              </a:rPr>
              <a:t>libraries</a:t>
            </a:r>
            <a:r>
              <a:rPr lang="hr-HR" sz="2400" dirty="0">
                <a:solidFill>
                  <a:srgbClr val="10527B"/>
                </a:solidFill>
                <a:latin typeface="+mn-lt"/>
              </a:rPr>
              <a:t> as </a:t>
            </a:r>
            <a:r>
              <a:rPr lang="hr-HR" sz="2400" dirty="0" err="1">
                <a:solidFill>
                  <a:srgbClr val="10527B"/>
                </a:solidFill>
                <a:latin typeface="+mn-lt"/>
              </a:rPr>
              <a:t>well</a:t>
            </a:r>
            <a:r>
              <a:rPr lang="hr-HR" sz="2400" dirty="0">
                <a:solidFill>
                  <a:srgbClr val="10527B"/>
                </a:solidFill>
                <a:latin typeface="+mn-lt"/>
              </a:rPr>
              <a:t>, </a:t>
            </a:r>
            <a:r>
              <a:rPr lang="hr-HR" sz="2400" dirty="0" err="1">
                <a:solidFill>
                  <a:srgbClr val="10527B"/>
                </a:solidFill>
                <a:latin typeface="+mn-lt"/>
              </a:rPr>
              <a:t>because</a:t>
            </a:r>
            <a:r>
              <a:rPr lang="hr-HR" sz="2400" dirty="0">
                <a:solidFill>
                  <a:srgbClr val="10527B"/>
                </a:solidFill>
                <a:latin typeface="+mn-lt"/>
              </a:rPr>
              <a:t> I </a:t>
            </a:r>
            <a:r>
              <a:rPr lang="hr-HR" sz="2400" dirty="0" err="1">
                <a:solidFill>
                  <a:srgbClr val="10527B"/>
                </a:solidFill>
                <a:latin typeface="+mn-lt"/>
              </a:rPr>
              <a:t>can</a:t>
            </a:r>
            <a:r>
              <a:rPr lang="hr-HR" sz="2400" dirty="0">
                <a:solidFill>
                  <a:srgbClr val="10527B"/>
                </a:solidFill>
                <a:latin typeface="+mn-lt"/>
              </a:rPr>
              <a:t> </a:t>
            </a:r>
            <a:r>
              <a:rPr lang="hr-HR" sz="2400" dirty="0" err="1">
                <a:solidFill>
                  <a:srgbClr val="10527B"/>
                </a:solidFill>
                <a:latin typeface="+mn-lt"/>
              </a:rPr>
              <a:t>see</a:t>
            </a:r>
            <a:r>
              <a:rPr lang="hr-HR" sz="2400" dirty="0">
                <a:solidFill>
                  <a:srgbClr val="10527B"/>
                </a:solidFill>
                <a:latin typeface="+mn-lt"/>
              </a:rPr>
              <a:t> </a:t>
            </a:r>
            <a:r>
              <a:rPr lang="hr-HR" sz="2400" dirty="0" err="1">
                <a:solidFill>
                  <a:srgbClr val="10527B"/>
                </a:solidFill>
                <a:latin typeface="+mn-lt"/>
              </a:rPr>
              <a:t>from</a:t>
            </a:r>
            <a:r>
              <a:rPr lang="hr-HR" sz="2400" dirty="0">
                <a:solidFill>
                  <a:srgbClr val="10527B"/>
                </a:solidFill>
                <a:latin typeface="+mn-lt"/>
              </a:rPr>
              <a:t> </a:t>
            </a:r>
            <a:r>
              <a:rPr lang="hr-HR" sz="2400" dirty="0" err="1">
                <a:solidFill>
                  <a:srgbClr val="10527B"/>
                </a:solidFill>
                <a:latin typeface="+mn-lt"/>
              </a:rPr>
              <a:t>my</a:t>
            </a:r>
            <a:r>
              <a:rPr lang="hr-HR" sz="2400" dirty="0">
                <a:solidFill>
                  <a:srgbClr val="10527B"/>
                </a:solidFill>
                <a:latin typeface="+mn-lt"/>
              </a:rPr>
              <a:t> </a:t>
            </a:r>
            <a:r>
              <a:rPr lang="hr-HR" sz="2400" dirty="0" err="1">
                <a:solidFill>
                  <a:srgbClr val="10527B"/>
                </a:solidFill>
                <a:latin typeface="+mn-lt"/>
              </a:rPr>
              <a:t>own</a:t>
            </a:r>
            <a:r>
              <a:rPr lang="hr-HR" sz="2400" dirty="0">
                <a:solidFill>
                  <a:srgbClr val="10527B"/>
                </a:solidFill>
                <a:latin typeface="+mn-lt"/>
              </a:rPr>
              <a:t> </a:t>
            </a:r>
            <a:r>
              <a:rPr lang="hr-HR" sz="2400" dirty="0" err="1">
                <a:solidFill>
                  <a:srgbClr val="10527B"/>
                </a:solidFill>
                <a:latin typeface="+mn-lt"/>
              </a:rPr>
              <a:t>library</a:t>
            </a:r>
            <a:r>
              <a:rPr lang="hr-HR" sz="2400" dirty="0">
                <a:solidFill>
                  <a:srgbClr val="10527B"/>
                </a:solidFill>
                <a:latin typeface="+mn-lt"/>
              </a:rPr>
              <a:t> </a:t>
            </a:r>
            <a:r>
              <a:rPr lang="hr-HR" sz="2400" dirty="0" err="1">
                <a:solidFill>
                  <a:srgbClr val="10527B"/>
                </a:solidFill>
                <a:latin typeface="+mn-lt"/>
              </a:rPr>
              <a:t>that</a:t>
            </a:r>
            <a:r>
              <a:rPr lang="hr-HR" sz="2400" dirty="0">
                <a:solidFill>
                  <a:srgbClr val="10527B"/>
                </a:solidFill>
                <a:latin typeface="+mn-lt"/>
              </a:rPr>
              <a:t> a </a:t>
            </a:r>
            <a:r>
              <a:rPr lang="hr-HR" sz="2400" dirty="0" err="1">
                <a:solidFill>
                  <a:srgbClr val="10527B"/>
                </a:solidFill>
                <a:latin typeface="+mn-lt"/>
              </a:rPr>
              <a:t>lot</a:t>
            </a:r>
            <a:r>
              <a:rPr lang="hr-HR" sz="2400" dirty="0">
                <a:solidFill>
                  <a:srgbClr val="10527B"/>
                </a:solidFill>
                <a:latin typeface="+mn-lt"/>
              </a:rPr>
              <a:t> </a:t>
            </a:r>
            <a:r>
              <a:rPr lang="hr-HR" sz="2400" dirty="0" err="1">
                <a:solidFill>
                  <a:srgbClr val="10527B"/>
                </a:solidFill>
                <a:latin typeface="+mn-lt"/>
              </a:rPr>
              <a:t>of</a:t>
            </a:r>
            <a:r>
              <a:rPr lang="hr-HR" sz="2400" dirty="0">
                <a:solidFill>
                  <a:srgbClr val="10527B"/>
                </a:solidFill>
                <a:latin typeface="+mn-lt"/>
              </a:rPr>
              <a:t> </a:t>
            </a:r>
            <a:r>
              <a:rPr lang="hr-HR" sz="2400" dirty="0" err="1">
                <a:solidFill>
                  <a:srgbClr val="10527B"/>
                </a:solidFill>
                <a:latin typeface="+mn-lt"/>
              </a:rPr>
              <a:t>the</a:t>
            </a:r>
            <a:r>
              <a:rPr lang="hr-HR" sz="2400" dirty="0">
                <a:solidFill>
                  <a:srgbClr val="10527B"/>
                </a:solidFill>
                <a:latin typeface="+mn-lt"/>
              </a:rPr>
              <a:t> </a:t>
            </a:r>
            <a:r>
              <a:rPr lang="hr-HR" sz="2400" dirty="0" err="1">
                <a:solidFill>
                  <a:srgbClr val="10527B"/>
                </a:solidFill>
                <a:latin typeface="+mn-lt"/>
              </a:rPr>
              <a:t>skills</a:t>
            </a:r>
            <a:r>
              <a:rPr lang="hr-HR" sz="2400" dirty="0">
                <a:solidFill>
                  <a:srgbClr val="10527B"/>
                </a:solidFill>
                <a:latin typeface="+mn-lt"/>
              </a:rPr>
              <a:t> </a:t>
            </a:r>
            <a:r>
              <a:rPr lang="hr-HR" sz="2400" dirty="0" err="1">
                <a:solidFill>
                  <a:srgbClr val="10527B"/>
                </a:solidFill>
                <a:latin typeface="+mn-lt"/>
              </a:rPr>
              <a:t>our</a:t>
            </a:r>
            <a:r>
              <a:rPr lang="hr-HR" sz="2400" dirty="0">
                <a:solidFill>
                  <a:srgbClr val="10527B"/>
                </a:solidFill>
                <a:latin typeface="+mn-lt"/>
              </a:rPr>
              <a:t> </a:t>
            </a:r>
            <a:r>
              <a:rPr lang="hr-HR" sz="2400" dirty="0" err="1">
                <a:solidFill>
                  <a:srgbClr val="10527B"/>
                </a:solidFill>
                <a:latin typeface="+mn-lt"/>
              </a:rPr>
              <a:t>staff</a:t>
            </a:r>
            <a:r>
              <a:rPr lang="hr-HR" sz="2400" dirty="0">
                <a:solidFill>
                  <a:srgbClr val="10527B"/>
                </a:solidFill>
                <a:latin typeface="+mn-lt"/>
              </a:rPr>
              <a:t> </a:t>
            </a:r>
            <a:r>
              <a:rPr lang="hr-HR" sz="2400" dirty="0" err="1">
                <a:solidFill>
                  <a:srgbClr val="10527B"/>
                </a:solidFill>
                <a:latin typeface="+mn-lt"/>
              </a:rPr>
              <a:t>have</a:t>
            </a:r>
            <a:r>
              <a:rPr lang="hr-HR" sz="2400" dirty="0">
                <a:solidFill>
                  <a:srgbClr val="10527B"/>
                </a:solidFill>
                <a:latin typeface="+mn-lt"/>
              </a:rPr>
              <a:t> are </a:t>
            </a:r>
            <a:r>
              <a:rPr lang="hr-HR" sz="2400" b="1" dirty="0" err="1">
                <a:solidFill>
                  <a:srgbClr val="10527B"/>
                </a:solidFill>
                <a:latin typeface="+mn-lt"/>
              </a:rPr>
              <a:t>transferable</a:t>
            </a:r>
            <a:r>
              <a:rPr lang="hr-HR" sz="2400" b="1" dirty="0">
                <a:solidFill>
                  <a:srgbClr val="10527B"/>
                </a:solidFill>
                <a:latin typeface="+mn-lt"/>
              </a:rPr>
              <a:t> </a:t>
            </a:r>
            <a:r>
              <a:rPr lang="hr-HR" sz="2400" b="1" dirty="0" err="1">
                <a:solidFill>
                  <a:srgbClr val="10527B"/>
                </a:solidFill>
                <a:latin typeface="+mn-lt"/>
              </a:rPr>
              <a:t>skills</a:t>
            </a:r>
            <a:r>
              <a:rPr lang="hr-HR" sz="2400" b="1" dirty="0">
                <a:solidFill>
                  <a:srgbClr val="10527B"/>
                </a:solidFill>
                <a:latin typeface="+mn-lt"/>
              </a:rPr>
              <a:t> </a:t>
            </a:r>
            <a:r>
              <a:rPr lang="hr-HR" sz="2400" dirty="0" err="1">
                <a:solidFill>
                  <a:srgbClr val="10527B"/>
                </a:solidFill>
                <a:latin typeface="+mn-lt"/>
              </a:rPr>
              <a:t>that</a:t>
            </a:r>
            <a:r>
              <a:rPr lang="hr-HR" sz="2400" dirty="0">
                <a:solidFill>
                  <a:srgbClr val="10527B"/>
                </a:solidFill>
                <a:latin typeface="+mn-lt"/>
              </a:rPr>
              <a:t> </a:t>
            </a:r>
            <a:r>
              <a:rPr lang="hr-HR" sz="2400" dirty="0" err="1">
                <a:solidFill>
                  <a:srgbClr val="10527B"/>
                </a:solidFill>
                <a:latin typeface="+mn-lt"/>
              </a:rPr>
              <a:t>we</a:t>
            </a:r>
            <a:r>
              <a:rPr lang="hr-HR" sz="2400" dirty="0">
                <a:solidFill>
                  <a:srgbClr val="10527B"/>
                </a:solidFill>
                <a:latin typeface="+mn-lt"/>
              </a:rPr>
              <a:t> use </a:t>
            </a:r>
            <a:r>
              <a:rPr lang="hr-HR" sz="2400" dirty="0" err="1">
                <a:solidFill>
                  <a:srgbClr val="10527B"/>
                </a:solidFill>
                <a:latin typeface="+mn-lt"/>
              </a:rPr>
              <a:t>in</a:t>
            </a:r>
            <a:r>
              <a:rPr lang="hr-HR" sz="2400" dirty="0">
                <a:solidFill>
                  <a:srgbClr val="10527B"/>
                </a:solidFill>
                <a:latin typeface="+mn-lt"/>
              </a:rPr>
              <a:t> </a:t>
            </a:r>
            <a:r>
              <a:rPr lang="hr-HR" sz="2400" dirty="0" err="1">
                <a:solidFill>
                  <a:srgbClr val="10527B"/>
                </a:solidFill>
                <a:latin typeface="+mn-lt"/>
              </a:rPr>
              <a:t>citizen</a:t>
            </a:r>
            <a:r>
              <a:rPr lang="hr-HR" sz="2400" dirty="0">
                <a:solidFill>
                  <a:srgbClr val="10527B"/>
                </a:solidFill>
                <a:latin typeface="+mn-lt"/>
              </a:rPr>
              <a:t> </a:t>
            </a:r>
            <a:r>
              <a:rPr lang="hr-HR" sz="2400" dirty="0" err="1">
                <a:solidFill>
                  <a:srgbClr val="10527B"/>
                </a:solidFill>
                <a:latin typeface="+mn-lt"/>
              </a:rPr>
              <a:t>science</a:t>
            </a:r>
            <a:r>
              <a:rPr lang="hr-HR" sz="2400" dirty="0">
                <a:solidFill>
                  <a:srgbClr val="10527B"/>
                </a:solidFill>
                <a:latin typeface="+mn-lt"/>
              </a:rPr>
              <a:t> </a:t>
            </a:r>
            <a:r>
              <a:rPr lang="hr-HR" sz="2400" dirty="0" err="1">
                <a:solidFill>
                  <a:srgbClr val="10527B"/>
                </a:solidFill>
                <a:latin typeface="+mn-lt"/>
              </a:rPr>
              <a:t>projects</a:t>
            </a:r>
            <a:r>
              <a:rPr lang="hr-HR" sz="2400" dirty="0">
                <a:solidFill>
                  <a:srgbClr val="10527B"/>
                </a:solidFill>
                <a:latin typeface="+mn-lt"/>
              </a:rPr>
              <a:t>, </a:t>
            </a:r>
            <a:r>
              <a:rPr lang="hr-HR" sz="2400" dirty="0" err="1">
                <a:solidFill>
                  <a:srgbClr val="10527B"/>
                </a:solidFill>
                <a:latin typeface="+mn-lt"/>
              </a:rPr>
              <a:t>and</a:t>
            </a:r>
            <a:r>
              <a:rPr lang="hr-HR" sz="2400" dirty="0">
                <a:solidFill>
                  <a:srgbClr val="10527B"/>
                </a:solidFill>
                <a:latin typeface="+mn-lt"/>
              </a:rPr>
              <a:t> I </a:t>
            </a:r>
            <a:r>
              <a:rPr lang="hr-HR" sz="2400" dirty="0" err="1">
                <a:solidFill>
                  <a:srgbClr val="10527B"/>
                </a:solidFill>
                <a:latin typeface="+mn-lt"/>
              </a:rPr>
              <a:t>will</a:t>
            </a:r>
            <a:r>
              <a:rPr lang="hr-HR" sz="2400" dirty="0">
                <a:solidFill>
                  <a:srgbClr val="10527B"/>
                </a:solidFill>
                <a:latin typeface="+mn-lt"/>
              </a:rPr>
              <a:t> </a:t>
            </a:r>
            <a:r>
              <a:rPr lang="hr-HR" sz="2400" dirty="0" err="1">
                <a:solidFill>
                  <a:srgbClr val="10527B"/>
                </a:solidFill>
                <a:latin typeface="+mn-lt"/>
              </a:rPr>
              <a:t>bet</a:t>
            </a:r>
            <a:r>
              <a:rPr lang="hr-HR" sz="2400" dirty="0">
                <a:solidFill>
                  <a:srgbClr val="10527B"/>
                </a:solidFill>
                <a:latin typeface="+mn-lt"/>
              </a:rPr>
              <a:t> </a:t>
            </a:r>
            <a:r>
              <a:rPr lang="hr-HR" sz="2400" dirty="0" err="1">
                <a:solidFill>
                  <a:srgbClr val="10527B"/>
                </a:solidFill>
                <a:latin typeface="+mn-lt"/>
              </a:rPr>
              <a:t>that</a:t>
            </a:r>
            <a:r>
              <a:rPr lang="hr-HR" sz="2400" dirty="0">
                <a:solidFill>
                  <a:srgbClr val="10527B"/>
                </a:solidFill>
                <a:latin typeface="+mn-lt"/>
              </a:rPr>
              <a:t> at </a:t>
            </a:r>
            <a:r>
              <a:rPr lang="hr-HR" sz="2400" dirty="0" err="1">
                <a:solidFill>
                  <a:srgbClr val="10527B"/>
                </a:solidFill>
                <a:latin typeface="+mn-lt"/>
              </a:rPr>
              <a:t>many</a:t>
            </a:r>
            <a:r>
              <a:rPr lang="hr-HR" sz="2400" dirty="0">
                <a:solidFill>
                  <a:srgbClr val="10527B"/>
                </a:solidFill>
                <a:latin typeface="+mn-lt"/>
              </a:rPr>
              <a:t> </a:t>
            </a:r>
            <a:r>
              <a:rPr lang="hr-HR" sz="2400" dirty="0" err="1">
                <a:solidFill>
                  <a:srgbClr val="10527B"/>
                </a:solidFill>
                <a:latin typeface="+mn-lt"/>
              </a:rPr>
              <a:t>Danish</a:t>
            </a:r>
            <a:r>
              <a:rPr lang="hr-HR" sz="2400" dirty="0">
                <a:solidFill>
                  <a:srgbClr val="10527B"/>
                </a:solidFill>
                <a:latin typeface="+mn-lt"/>
              </a:rPr>
              <a:t> </a:t>
            </a:r>
            <a:r>
              <a:rPr lang="hr-HR" sz="2400" dirty="0" err="1">
                <a:solidFill>
                  <a:srgbClr val="10527B"/>
                </a:solidFill>
                <a:latin typeface="+mn-lt"/>
              </a:rPr>
              <a:t>public</a:t>
            </a:r>
            <a:r>
              <a:rPr lang="hr-HR" sz="2400" dirty="0">
                <a:solidFill>
                  <a:srgbClr val="10527B"/>
                </a:solidFill>
                <a:latin typeface="+mn-lt"/>
              </a:rPr>
              <a:t> </a:t>
            </a:r>
            <a:r>
              <a:rPr lang="hr-HR" sz="2400" dirty="0" err="1">
                <a:solidFill>
                  <a:srgbClr val="10527B"/>
                </a:solidFill>
                <a:latin typeface="+mn-lt"/>
              </a:rPr>
              <a:t>libraries</a:t>
            </a:r>
            <a:r>
              <a:rPr lang="hr-HR" sz="2400" dirty="0">
                <a:solidFill>
                  <a:srgbClr val="10527B"/>
                </a:solidFill>
                <a:latin typeface="+mn-lt"/>
              </a:rPr>
              <a:t> </a:t>
            </a:r>
            <a:r>
              <a:rPr lang="hr-HR" sz="2400" dirty="0" err="1">
                <a:solidFill>
                  <a:srgbClr val="10527B"/>
                </a:solidFill>
                <a:latin typeface="+mn-lt"/>
              </a:rPr>
              <a:t>the</a:t>
            </a:r>
            <a:r>
              <a:rPr lang="hr-HR" sz="2400" dirty="0">
                <a:solidFill>
                  <a:srgbClr val="10527B"/>
                </a:solidFill>
                <a:latin typeface="+mn-lt"/>
              </a:rPr>
              <a:t> same </a:t>
            </a:r>
            <a:r>
              <a:rPr lang="hr-HR" sz="2400" dirty="0" err="1">
                <a:solidFill>
                  <a:srgbClr val="10527B"/>
                </a:solidFill>
                <a:latin typeface="+mn-lt"/>
              </a:rPr>
              <a:t>skills</a:t>
            </a:r>
            <a:r>
              <a:rPr lang="hr-HR" sz="2400" dirty="0">
                <a:solidFill>
                  <a:srgbClr val="10527B"/>
                </a:solidFill>
                <a:latin typeface="+mn-lt"/>
              </a:rPr>
              <a:t> are </a:t>
            </a:r>
            <a:r>
              <a:rPr lang="hr-HR" sz="2400" dirty="0" err="1">
                <a:solidFill>
                  <a:srgbClr val="10527B"/>
                </a:solidFill>
                <a:latin typeface="+mn-lt"/>
              </a:rPr>
              <a:t>there</a:t>
            </a:r>
            <a:r>
              <a:rPr lang="hr-HR" sz="2400" dirty="0">
                <a:solidFill>
                  <a:srgbClr val="10527B"/>
                </a:solidFill>
                <a:latin typeface="+mn-lt"/>
              </a:rPr>
              <a:t>.“</a:t>
            </a:r>
          </a:p>
          <a:p>
            <a:pPr marL="114300" indent="0">
              <a:buNone/>
            </a:pPr>
            <a:endParaRPr lang="hr-HR" dirty="0"/>
          </a:p>
        </p:txBody>
      </p:sp>
    </p:spTree>
    <p:extLst>
      <p:ext uri="{BB962C8B-B14F-4D97-AF65-F5344CB8AC3E}">
        <p14:creationId xmlns:p14="http://schemas.microsoft.com/office/powerpoint/2010/main" val="334350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lvl="0">
              <a:lnSpc>
                <a:spcPct val="90000"/>
              </a:lnSpc>
              <a:buClr>
                <a:srgbClr val="EE7334"/>
              </a:buClr>
              <a:buSzPts val="4400"/>
            </a:pPr>
            <a:r>
              <a:rPr lang="hr-HR" sz="3800" b="1" dirty="0">
                <a:solidFill>
                  <a:srgbClr val="EE7334"/>
                </a:solidFill>
                <a:latin typeface="Arial"/>
                <a:ea typeface="Arial"/>
                <a:cs typeface="Arial"/>
                <a:sym typeface="Arial"/>
              </a:rPr>
              <a:t>Interview</a:t>
            </a:r>
            <a:r>
              <a:rPr lang="en-US" sz="3800" b="1" dirty="0">
                <a:solidFill>
                  <a:srgbClr val="EE7334"/>
                </a:solidFill>
                <a:latin typeface="Arial"/>
                <a:ea typeface="Arial"/>
                <a:cs typeface="Arial"/>
                <a:sym typeface="Arial"/>
              </a:rPr>
              <a:t> results</a:t>
            </a:r>
            <a:r>
              <a:rPr lang="hr-HR" sz="3800" b="1" dirty="0">
                <a:solidFill>
                  <a:srgbClr val="EE7334"/>
                </a:solidFill>
                <a:latin typeface="Arial"/>
                <a:ea typeface="Arial"/>
                <a:cs typeface="Arial"/>
                <a:sym typeface="Arial"/>
              </a:rPr>
              <a:t> – </a:t>
            </a:r>
            <a:r>
              <a:rPr lang="hr-HR" sz="3800" b="1" dirty="0" err="1">
                <a:solidFill>
                  <a:srgbClr val="EE7334"/>
                </a:solidFill>
                <a:latin typeface="Arial"/>
                <a:ea typeface="Arial"/>
                <a:cs typeface="Arial"/>
                <a:sym typeface="Arial"/>
              </a:rPr>
              <a:t>insufficient</a:t>
            </a:r>
            <a:r>
              <a:rPr lang="hr-HR" sz="3800" b="1" dirty="0">
                <a:solidFill>
                  <a:srgbClr val="EE7334"/>
                </a:solidFill>
                <a:latin typeface="Arial"/>
                <a:ea typeface="Arial"/>
                <a:cs typeface="Arial"/>
                <a:sym typeface="Arial"/>
              </a:rPr>
              <a:t> </a:t>
            </a:r>
            <a:r>
              <a:rPr lang="hr-HR" sz="3800" b="1" dirty="0" err="1">
                <a:solidFill>
                  <a:srgbClr val="EE7334"/>
                </a:solidFill>
                <a:latin typeface="Arial"/>
                <a:ea typeface="Arial"/>
                <a:cs typeface="Arial"/>
                <a:sym typeface="Arial"/>
              </a:rPr>
              <a:t>funding</a:t>
            </a:r>
            <a:endParaRPr sz="3800" b="1" dirty="0">
              <a:solidFill>
                <a:srgbClr val="EE7334"/>
              </a:solidFill>
              <a:latin typeface="Arial"/>
              <a:ea typeface="Arial"/>
              <a:cs typeface="Arial"/>
              <a:sym typeface="Arial"/>
            </a:endParaRPr>
          </a:p>
        </p:txBody>
      </p:sp>
      <p:sp>
        <p:nvSpPr>
          <p:cNvPr id="158" name="Google Shape;158;p11"/>
          <p:cNvSpPr txBox="1">
            <a:spLocks noGrp="1"/>
          </p:cNvSpPr>
          <p:nvPr>
            <p:ph type="body" idx="1"/>
          </p:nvPr>
        </p:nvSpPr>
        <p:spPr>
          <a:xfrm>
            <a:off x="1024183" y="2009320"/>
            <a:ext cx="9976237" cy="1034626"/>
          </a:xfrm>
          <a:prstGeom prst="rect">
            <a:avLst/>
          </a:prstGeom>
          <a:noFill/>
          <a:ln>
            <a:noFill/>
          </a:ln>
        </p:spPr>
        <p:txBody>
          <a:bodyPr spcFirstLastPara="1" wrap="square" lIns="91425" tIns="45700" rIns="91425" bIns="45700" anchor="t" anchorCtr="0">
            <a:noAutofit/>
          </a:bodyPr>
          <a:lstStyle/>
          <a:p>
            <a:pPr marL="0" indent="0">
              <a:spcBef>
                <a:spcPts val="0"/>
              </a:spcBef>
              <a:buClr>
                <a:srgbClr val="10527B"/>
              </a:buClr>
              <a:buSzPts val="2400"/>
              <a:buNone/>
            </a:pPr>
            <a:r>
              <a:rPr lang="hr-HR" sz="2400" dirty="0">
                <a:solidFill>
                  <a:srgbClr val="10527B"/>
                </a:solidFill>
                <a:latin typeface="+mj-lt"/>
              </a:rPr>
              <a:t>S1: „</a:t>
            </a:r>
            <a:r>
              <a:rPr lang="hr-HR" sz="2400" dirty="0" err="1">
                <a:solidFill>
                  <a:srgbClr val="10527B"/>
                </a:solidFill>
                <a:latin typeface="+mj-lt"/>
              </a:rPr>
              <a:t>We</a:t>
            </a:r>
            <a:r>
              <a:rPr lang="hr-HR" sz="2400" dirty="0">
                <a:solidFill>
                  <a:srgbClr val="10527B"/>
                </a:solidFill>
                <a:latin typeface="+mj-lt"/>
              </a:rPr>
              <a:t> </a:t>
            </a:r>
            <a:r>
              <a:rPr lang="hr-HR" sz="2400" dirty="0" err="1">
                <a:solidFill>
                  <a:srgbClr val="10527B"/>
                </a:solidFill>
                <a:latin typeface="+mj-lt"/>
              </a:rPr>
              <a:t>have</a:t>
            </a:r>
            <a:r>
              <a:rPr lang="hr-HR" sz="2400" dirty="0">
                <a:solidFill>
                  <a:srgbClr val="10527B"/>
                </a:solidFill>
                <a:latin typeface="+mj-lt"/>
              </a:rPr>
              <a:t> </a:t>
            </a:r>
            <a:r>
              <a:rPr lang="hr-HR" sz="2400" b="1" dirty="0">
                <a:solidFill>
                  <a:srgbClr val="10527B"/>
                </a:solidFill>
                <a:latin typeface="+mj-lt"/>
              </a:rPr>
              <a:t>no </a:t>
            </a:r>
            <a:r>
              <a:rPr lang="hr-HR" sz="2400" b="1" dirty="0" err="1">
                <a:solidFill>
                  <a:srgbClr val="10527B"/>
                </a:solidFill>
                <a:latin typeface="+mj-lt"/>
              </a:rPr>
              <a:t>finances</a:t>
            </a:r>
            <a:r>
              <a:rPr lang="hr-HR" sz="2400" b="1" dirty="0">
                <a:solidFill>
                  <a:srgbClr val="10527B"/>
                </a:solidFill>
                <a:latin typeface="+mj-lt"/>
              </a:rPr>
              <a:t> </a:t>
            </a:r>
            <a:r>
              <a:rPr lang="hr-HR" sz="2400" dirty="0">
                <a:solidFill>
                  <a:srgbClr val="10527B"/>
                </a:solidFill>
                <a:latin typeface="+mj-lt"/>
              </a:rPr>
              <a:t>for CS </a:t>
            </a:r>
            <a:r>
              <a:rPr lang="hr-HR" sz="2400" dirty="0" err="1">
                <a:solidFill>
                  <a:srgbClr val="10527B"/>
                </a:solidFill>
                <a:latin typeface="+mj-lt"/>
              </a:rPr>
              <a:t>activities</a:t>
            </a:r>
            <a:r>
              <a:rPr lang="hr-HR" sz="2400" b="1" dirty="0">
                <a:solidFill>
                  <a:srgbClr val="10527B"/>
                </a:solidFill>
                <a:latin typeface="+mj-lt"/>
              </a:rPr>
              <a:t>. </a:t>
            </a:r>
            <a:endParaRPr lang="hr-HR" sz="2400" dirty="0">
              <a:solidFill>
                <a:srgbClr val="10527B"/>
              </a:solidFill>
              <a:latin typeface="+mj-lt"/>
              <a:ea typeface="Lato"/>
              <a:cs typeface="Lato"/>
              <a:sym typeface="Lato"/>
            </a:endParaRPr>
          </a:p>
        </p:txBody>
      </p:sp>
      <p:sp>
        <p:nvSpPr>
          <p:cNvPr id="4" name="Google Shape;158;p11">
            <a:extLst>
              <a:ext uri="{FF2B5EF4-FFF2-40B4-BE49-F238E27FC236}">
                <a16:creationId xmlns:a16="http://schemas.microsoft.com/office/drawing/2014/main" id="{41B20C02-D30C-41A3-AF47-4CBD03F190F1}"/>
              </a:ext>
            </a:extLst>
          </p:cNvPr>
          <p:cNvSpPr txBox="1">
            <a:spLocks/>
          </p:cNvSpPr>
          <p:nvPr/>
        </p:nvSpPr>
        <p:spPr>
          <a:xfrm>
            <a:off x="589267" y="2665488"/>
            <a:ext cx="10411153" cy="19169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a:lnSpc>
                <a:spcPct val="120000"/>
              </a:lnSpc>
            </a:pPr>
            <a:r>
              <a:rPr lang="en-US" sz="2400" dirty="0">
                <a:solidFill>
                  <a:srgbClr val="10527B"/>
                </a:solidFill>
                <a:latin typeface="+mj-lt"/>
              </a:rPr>
              <a:t>D1: „In Denmark, </a:t>
            </a:r>
            <a:r>
              <a:rPr lang="en-US" sz="2400" b="1" dirty="0">
                <a:solidFill>
                  <a:srgbClr val="10527B"/>
                </a:solidFill>
                <a:latin typeface="+mj-lt"/>
              </a:rPr>
              <a:t>public libraries have been cut almost 20% in budgets </a:t>
            </a:r>
            <a:r>
              <a:rPr lang="en-US" sz="2400" dirty="0">
                <a:solidFill>
                  <a:srgbClr val="10527B"/>
                </a:solidFill>
                <a:latin typeface="+mj-lt"/>
              </a:rPr>
              <a:t>the last few years. […] So in the public sector in Denmark, and it's also true. For example, at our own library we have to do more for less money.“</a:t>
            </a:r>
            <a:endParaRPr lang="hr-HR" sz="2400" dirty="0">
              <a:solidFill>
                <a:srgbClr val="10527B"/>
              </a:solidFill>
              <a:latin typeface="Lato"/>
              <a:ea typeface="Lato"/>
              <a:cs typeface="Lato"/>
              <a:sym typeface="Lato"/>
            </a:endParaRPr>
          </a:p>
        </p:txBody>
      </p:sp>
      <p:sp>
        <p:nvSpPr>
          <p:cNvPr id="5" name="Google Shape;158;p11">
            <a:extLst>
              <a:ext uri="{FF2B5EF4-FFF2-40B4-BE49-F238E27FC236}">
                <a16:creationId xmlns:a16="http://schemas.microsoft.com/office/drawing/2014/main" id="{9DDCD614-5583-483D-9F37-1D82595E2B54}"/>
              </a:ext>
            </a:extLst>
          </p:cNvPr>
          <p:cNvSpPr txBox="1">
            <a:spLocks/>
          </p:cNvSpPr>
          <p:nvPr/>
        </p:nvSpPr>
        <p:spPr>
          <a:xfrm>
            <a:off x="589267" y="4830131"/>
            <a:ext cx="9976237" cy="10346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r>
              <a:rPr lang="en-US" sz="2400" dirty="0">
                <a:solidFill>
                  <a:srgbClr val="10527B"/>
                </a:solidFill>
                <a:latin typeface="+mj-lt"/>
              </a:rPr>
              <a:t>P1: „The major barrier was the </a:t>
            </a:r>
            <a:r>
              <a:rPr lang="en-US" sz="2400" b="1" dirty="0">
                <a:solidFill>
                  <a:srgbClr val="10527B"/>
                </a:solidFill>
                <a:latin typeface="+mj-lt"/>
              </a:rPr>
              <a:t>financing of the activity</a:t>
            </a:r>
            <a:r>
              <a:rPr lang="hr-HR" sz="2400" dirty="0">
                <a:solidFill>
                  <a:srgbClr val="10527B"/>
                </a:solidFill>
                <a:latin typeface="+mj-lt"/>
              </a:rPr>
              <a:t>.”</a:t>
            </a:r>
          </a:p>
        </p:txBody>
      </p:sp>
      <p:sp>
        <p:nvSpPr>
          <p:cNvPr id="2" name="Pravokutnik 1">
            <a:extLst>
              <a:ext uri="{FF2B5EF4-FFF2-40B4-BE49-F238E27FC236}">
                <a16:creationId xmlns:a16="http://schemas.microsoft.com/office/drawing/2014/main" id="{8C2BEF3C-C79C-4AB4-A7F6-CFBB7FCCA04A}"/>
              </a:ext>
            </a:extLst>
          </p:cNvPr>
          <p:cNvSpPr/>
          <p:nvPr/>
        </p:nvSpPr>
        <p:spPr>
          <a:xfrm>
            <a:off x="11155680" y="5729554"/>
            <a:ext cx="697627" cy="553998"/>
          </a:xfrm>
          <a:prstGeom prst="rect">
            <a:avLst/>
          </a:prstGeom>
        </p:spPr>
        <p:txBody>
          <a:bodyPr wrap="none">
            <a:spAutoFit/>
          </a:bodyPr>
          <a:lstStyle/>
          <a:p>
            <a:r>
              <a:rPr lang="de-DE" sz="3000" b="1" dirty="0">
                <a:ln w="6600">
                  <a:solidFill>
                    <a:schemeClr val="accent2"/>
                  </a:solidFill>
                  <a:prstDash val="solid"/>
                </a:ln>
                <a:solidFill>
                  <a:srgbClr val="FFFFFF"/>
                </a:solidFill>
                <a:effectLst>
                  <a:outerShdw dist="38100" dir="2700000" algn="tl" rotWithShape="0">
                    <a:schemeClr val="accent2"/>
                  </a:outerShdw>
                </a:effectLst>
              </a:rPr>
              <a:t>G</a:t>
            </a:r>
            <a:r>
              <a:rPr lang="hr-HR" sz="3000" b="1" dirty="0">
                <a:ln w="6600">
                  <a:solidFill>
                    <a:schemeClr val="accent2"/>
                  </a:solidFill>
                  <a:prstDash val="solid"/>
                </a:ln>
                <a:solidFill>
                  <a:srgbClr val="FFFFFF"/>
                </a:solidFill>
                <a:effectLst>
                  <a:outerShdw dist="38100" dir="2700000" algn="tl" rotWithShape="0">
                    <a:schemeClr val="accent2"/>
                  </a:outerShdw>
                </a:effectLst>
              </a:rPr>
              <a:t>2</a:t>
            </a:r>
            <a:endParaRPr lang="hr-HR" sz="3000" dirty="0"/>
          </a:p>
        </p:txBody>
      </p:sp>
    </p:spTree>
    <p:extLst>
      <p:ext uri="{BB962C8B-B14F-4D97-AF65-F5344CB8AC3E}">
        <p14:creationId xmlns:p14="http://schemas.microsoft.com/office/powerpoint/2010/main" val="12033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lvl="0">
              <a:lnSpc>
                <a:spcPct val="90000"/>
              </a:lnSpc>
              <a:buClr>
                <a:srgbClr val="EE7334"/>
              </a:buClr>
              <a:buSzPts val="4400"/>
            </a:pPr>
            <a:r>
              <a:rPr lang="hr-HR" sz="3800" b="1" dirty="0">
                <a:solidFill>
                  <a:srgbClr val="EE7334"/>
                </a:solidFill>
                <a:latin typeface="Arial"/>
                <a:ea typeface="Arial"/>
                <a:cs typeface="Arial"/>
                <a:sym typeface="Arial"/>
              </a:rPr>
              <a:t>Interview</a:t>
            </a:r>
            <a:r>
              <a:rPr lang="en-US" sz="3800" b="1" dirty="0">
                <a:solidFill>
                  <a:srgbClr val="EE7334"/>
                </a:solidFill>
                <a:latin typeface="Arial"/>
                <a:ea typeface="Arial"/>
                <a:cs typeface="Arial"/>
                <a:sym typeface="Arial"/>
              </a:rPr>
              <a:t> results</a:t>
            </a:r>
            <a:r>
              <a:rPr lang="hr-HR" sz="3800" b="1" dirty="0">
                <a:solidFill>
                  <a:srgbClr val="EE7334"/>
                </a:solidFill>
                <a:latin typeface="Arial"/>
                <a:ea typeface="Arial"/>
                <a:cs typeface="Arial"/>
                <a:sym typeface="Arial"/>
              </a:rPr>
              <a:t> – </a:t>
            </a:r>
            <a:r>
              <a:rPr lang="hr-HR" sz="4000" b="1" dirty="0" err="1">
                <a:solidFill>
                  <a:srgbClr val="EE7334"/>
                </a:solidFill>
                <a:latin typeface="Arial"/>
                <a:ea typeface="Arial"/>
                <a:cs typeface="Arial"/>
                <a:sym typeface="Arial"/>
              </a:rPr>
              <a:t>awareness</a:t>
            </a:r>
            <a:r>
              <a:rPr lang="hr-HR" sz="4000" b="1" dirty="0">
                <a:solidFill>
                  <a:srgbClr val="EE7334"/>
                </a:solidFill>
                <a:latin typeface="Arial"/>
                <a:ea typeface="Arial"/>
                <a:cs typeface="Arial"/>
                <a:sym typeface="Arial"/>
              </a:rPr>
              <a:t> </a:t>
            </a:r>
            <a:r>
              <a:rPr lang="hr-HR" sz="4000" b="1" dirty="0" err="1">
                <a:solidFill>
                  <a:srgbClr val="EE7334"/>
                </a:solidFill>
                <a:latin typeface="Arial"/>
                <a:ea typeface="Arial"/>
                <a:cs typeface="Arial"/>
                <a:sym typeface="Arial"/>
              </a:rPr>
              <a:t>of</a:t>
            </a:r>
            <a:r>
              <a:rPr lang="hr-HR" sz="4000" b="1" dirty="0">
                <a:solidFill>
                  <a:srgbClr val="EE7334"/>
                </a:solidFill>
                <a:latin typeface="Arial"/>
                <a:ea typeface="Arial"/>
                <a:cs typeface="Arial"/>
                <a:sym typeface="Arial"/>
              </a:rPr>
              <a:t> CS</a:t>
            </a:r>
            <a:endParaRPr sz="3800" b="1" dirty="0">
              <a:solidFill>
                <a:srgbClr val="EE7334"/>
              </a:solidFill>
              <a:latin typeface="Arial"/>
              <a:ea typeface="Arial"/>
              <a:cs typeface="Arial"/>
              <a:sym typeface="Arial"/>
            </a:endParaRPr>
          </a:p>
        </p:txBody>
      </p:sp>
      <p:sp>
        <p:nvSpPr>
          <p:cNvPr id="158" name="Google Shape;158;p11"/>
          <p:cNvSpPr txBox="1">
            <a:spLocks noGrp="1"/>
          </p:cNvSpPr>
          <p:nvPr>
            <p:ph type="body" idx="1"/>
          </p:nvPr>
        </p:nvSpPr>
        <p:spPr>
          <a:xfrm>
            <a:off x="1118483" y="1845734"/>
            <a:ext cx="9976237" cy="1034626"/>
          </a:xfrm>
          <a:prstGeom prst="rect">
            <a:avLst/>
          </a:prstGeom>
          <a:noFill/>
          <a:ln>
            <a:noFill/>
          </a:ln>
        </p:spPr>
        <p:txBody>
          <a:bodyPr spcFirstLastPara="1" wrap="square" lIns="91425" tIns="45700" rIns="91425" bIns="45700" anchor="t" anchorCtr="0">
            <a:noAutofit/>
          </a:bodyPr>
          <a:lstStyle/>
          <a:p>
            <a:pPr marL="0" indent="0">
              <a:spcBef>
                <a:spcPts val="0"/>
              </a:spcBef>
              <a:buClr>
                <a:srgbClr val="10527B"/>
              </a:buClr>
              <a:buSzPts val="2400"/>
              <a:buNone/>
            </a:pPr>
            <a:r>
              <a:rPr lang="pl-PL" sz="2400" dirty="0">
                <a:solidFill>
                  <a:srgbClr val="10527B"/>
                </a:solidFill>
                <a:latin typeface="+mj-lt"/>
              </a:rPr>
              <a:t>S1: „</a:t>
            </a:r>
            <a:r>
              <a:rPr lang="en-US" sz="2400" dirty="0">
                <a:solidFill>
                  <a:srgbClr val="10527B"/>
                </a:solidFill>
                <a:latin typeface="+mj-lt"/>
              </a:rPr>
              <a:t>We </a:t>
            </a:r>
            <a:r>
              <a:rPr lang="en-US" sz="2400" b="1" dirty="0">
                <a:solidFill>
                  <a:srgbClr val="10527B"/>
                </a:solidFill>
                <a:latin typeface="+mj-lt"/>
              </a:rPr>
              <a:t>didn't </a:t>
            </a:r>
            <a:r>
              <a:rPr lang="en-US" sz="2400" dirty="0">
                <a:solidFill>
                  <a:srgbClr val="10527B"/>
                </a:solidFill>
                <a:latin typeface="+mj-lt"/>
              </a:rPr>
              <a:t>even </a:t>
            </a:r>
            <a:r>
              <a:rPr lang="en-US" sz="2400" b="1" dirty="0">
                <a:solidFill>
                  <a:srgbClr val="10527B"/>
                </a:solidFill>
                <a:latin typeface="+mj-lt"/>
              </a:rPr>
              <a:t>understand</a:t>
            </a:r>
            <a:r>
              <a:rPr lang="en-US" sz="2400" dirty="0">
                <a:solidFill>
                  <a:srgbClr val="10527B"/>
                </a:solidFill>
                <a:latin typeface="+mj-lt"/>
              </a:rPr>
              <a:t> that what we do is citizen science</a:t>
            </a:r>
            <a:r>
              <a:rPr lang="hr-HR" sz="2400" dirty="0">
                <a:solidFill>
                  <a:srgbClr val="10527B"/>
                </a:solidFill>
                <a:latin typeface="+mj-lt"/>
              </a:rPr>
              <a:t>!”</a:t>
            </a:r>
            <a:endParaRPr lang="hr-HR" sz="2400" dirty="0">
              <a:solidFill>
                <a:srgbClr val="10527B"/>
              </a:solidFill>
              <a:latin typeface="+mj-lt"/>
              <a:ea typeface="Lato"/>
              <a:cs typeface="Lato"/>
              <a:sym typeface="Lato"/>
            </a:endParaRPr>
          </a:p>
        </p:txBody>
      </p:sp>
      <p:sp>
        <p:nvSpPr>
          <p:cNvPr id="4" name="Google Shape;158;p11">
            <a:extLst>
              <a:ext uri="{FF2B5EF4-FFF2-40B4-BE49-F238E27FC236}">
                <a16:creationId xmlns:a16="http://schemas.microsoft.com/office/drawing/2014/main" id="{41B20C02-D30C-41A3-AF47-4CBD03F190F1}"/>
              </a:ext>
            </a:extLst>
          </p:cNvPr>
          <p:cNvSpPr txBox="1">
            <a:spLocks/>
          </p:cNvSpPr>
          <p:nvPr/>
        </p:nvSpPr>
        <p:spPr>
          <a:xfrm>
            <a:off x="657724" y="2363047"/>
            <a:ext cx="10411153" cy="2162759"/>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a:lnSpc>
                <a:spcPct val="140000"/>
              </a:lnSpc>
            </a:pPr>
            <a:r>
              <a:rPr lang="en-US" sz="3800" dirty="0">
                <a:solidFill>
                  <a:srgbClr val="10527B"/>
                </a:solidFill>
                <a:latin typeface="+mj-lt"/>
              </a:rPr>
              <a:t>D1: „. I think there is a big barrier in knowledge in public libraries</a:t>
            </a:r>
            <a:r>
              <a:rPr lang="en-US" sz="3800" b="1" dirty="0">
                <a:solidFill>
                  <a:srgbClr val="10527B"/>
                </a:solidFill>
                <a:latin typeface="+mj-lt"/>
              </a:rPr>
              <a:t>: What is citizen science</a:t>
            </a:r>
            <a:r>
              <a:rPr lang="en-US" sz="3800" dirty="0">
                <a:solidFill>
                  <a:srgbClr val="10527B"/>
                </a:solidFill>
                <a:latin typeface="+mj-lt"/>
              </a:rPr>
              <a:t>? Why should we do it? Why is it good or potentially good, and why does it live up to the things we should be doing? So, advocacy is a big barrier.“</a:t>
            </a:r>
            <a:endParaRPr lang="hr-HR" sz="2400" dirty="0">
              <a:solidFill>
                <a:srgbClr val="10527B"/>
              </a:solidFill>
              <a:latin typeface="Lato"/>
              <a:ea typeface="Lato"/>
              <a:cs typeface="Lato"/>
              <a:sym typeface="Lato"/>
            </a:endParaRPr>
          </a:p>
        </p:txBody>
      </p:sp>
      <p:sp>
        <p:nvSpPr>
          <p:cNvPr id="5" name="Google Shape;158;p11">
            <a:extLst>
              <a:ext uri="{FF2B5EF4-FFF2-40B4-BE49-F238E27FC236}">
                <a16:creationId xmlns:a16="http://schemas.microsoft.com/office/drawing/2014/main" id="{9DDCD614-5583-483D-9F37-1D82595E2B54}"/>
              </a:ext>
            </a:extLst>
          </p:cNvPr>
          <p:cNvSpPr txBox="1">
            <a:spLocks/>
          </p:cNvSpPr>
          <p:nvPr/>
        </p:nvSpPr>
        <p:spPr>
          <a:xfrm>
            <a:off x="657724" y="4525806"/>
            <a:ext cx="10411153" cy="10346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a:lnSpc>
                <a:spcPct val="120000"/>
              </a:lnSpc>
            </a:pPr>
            <a:r>
              <a:rPr lang="en-US" sz="2400" dirty="0">
                <a:solidFill>
                  <a:srgbClr val="10527B"/>
                </a:solidFill>
                <a:latin typeface="+mj-lt"/>
              </a:rPr>
              <a:t>P1: „As for prior knowledge in the organization of citizen science activities, </a:t>
            </a:r>
            <a:r>
              <a:rPr lang="en-US" sz="2400" b="1" dirty="0">
                <a:solidFill>
                  <a:srgbClr val="10527B"/>
                </a:solidFill>
                <a:latin typeface="+mj-lt"/>
              </a:rPr>
              <a:t>only I and my colleague were familiar with open science</a:t>
            </a:r>
            <a:r>
              <a:rPr lang="en-US" sz="2400" dirty="0">
                <a:solidFill>
                  <a:srgbClr val="10527B"/>
                </a:solidFill>
                <a:latin typeface="+mj-lt"/>
              </a:rPr>
              <a:t>.“</a:t>
            </a:r>
            <a:endParaRPr lang="hr-HR" sz="2400" dirty="0">
              <a:solidFill>
                <a:srgbClr val="10527B"/>
              </a:solidFill>
              <a:latin typeface="+mj-lt"/>
            </a:endParaRPr>
          </a:p>
        </p:txBody>
      </p:sp>
      <p:sp>
        <p:nvSpPr>
          <p:cNvPr id="2" name="Pravokutnik 1">
            <a:extLst>
              <a:ext uri="{FF2B5EF4-FFF2-40B4-BE49-F238E27FC236}">
                <a16:creationId xmlns:a16="http://schemas.microsoft.com/office/drawing/2014/main" id="{8C2BEF3C-C79C-4AB4-A7F6-CFBB7FCCA04A}"/>
              </a:ext>
            </a:extLst>
          </p:cNvPr>
          <p:cNvSpPr/>
          <p:nvPr/>
        </p:nvSpPr>
        <p:spPr>
          <a:xfrm>
            <a:off x="11155680" y="5729554"/>
            <a:ext cx="697627" cy="553998"/>
          </a:xfrm>
          <a:prstGeom prst="rect">
            <a:avLst/>
          </a:prstGeom>
        </p:spPr>
        <p:txBody>
          <a:bodyPr wrap="none">
            <a:spAutoFit/>
          </a:bodyPr>
          <a:lstStyle/>
          <a:p>
            <a:r>
              <a:rPr lang="de-DE" sz="3000" b="1" dirty="0">
                <a:ln w="6600">
                  <a:solidFill>
                    <a:schemeClr val="accent2"/>
                  </a:solidFill>
                  <a:prstDash val="solid"/>
                </a:ln>
                <a:solidFill>
                  <a:srgbClr val="FFFFFF"/>
                </a:solidFill>
                <a:effectLst>
                  <a:outerShdw dist="38100" dir="2700000" algn="tl" rotWithShape="0">
                    <a:schemeClr val="accent2"/>
                  </a:outerShdw>
                </a:effectLst>
              </a:rPr>
              <a:t>G</a:t>
            </a:r>
            <a:r>
              <a:rPr lang="hr-HR" sz="3000" b="1" dirty="0">
                <a:ln w="6600">
                  <a:solidFill>
                    <a:schemeClr val="accent2"/>
                  </a:solidFill>
                  <a:prstDash val="solid"/>
                </a:ln>
                <a:solidFill>
                  <a:srgbClr val="FFFFFF"/>
                </a:solidFill>
                <a:effectLst>
                  <a:outerShdw dist="38100" dir="2700000" algn="tl" rotWithShape="0">
                    <a:schemeClr val="accent2"/>
                  </a:outerShdw>
                </a:effectLst>
              </a:rPr>
              <a:t>2</a:t>
            </a:r>
            <a:endParaRPr lang="hr-HR" sz="3000" dirty="0"/>
          </a:p>
        </p:txBody>
      </p:sp>
    </p:spTree>
    <p:extLst>
      <p:ext uri="{BB962C8B-B14F-4D97-AF65-F5344CB8AC3E}">
        <p14:creationId xmlns:p14="http://schemas.microsoft.com/office/powerpoint/2010/main" val="27444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uild="p"/>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7334"/>
              </a:buClr>
              <a:buSzPts val="4400"/>
              <a:buFont typeface="Arial"/>
              <a:buNone/>
            </a:pPr>
            <a:r>
              <a:rPr lang="hr-HR" b="1" dirty="0" err="1">
                <a:solidFill>
                  <a:srgbClr val="EE7334"/>
                </a:solidFill>
                <a:latin typeface="Arial"/>
                <a:ea typeface="Arial"/>
                <a:cs typeface="Arial"/>
                <a:sym typeface="Arial"/>
              </a:rPr>
              <a:t>Conclusion</a:t>
            </a:r>
            <a:endParaRPr b="1" dirty="0">
              <a:solidFill>
                <a:srgbClr val="EE7334"/>
              </a:solidFill>
              <a:latin typeface="Arial"/>
              <a:ea typeface="Arial"/>
              <a:cs typeface="Arial"/>
              <a:sym typeface="Arial"/>
            </a:endParaRPr>
          </a:p>
        </p:txBody>
      </p:sp>
      <p:sp>
        <p:nvSpPr>
          <p:cNvPr id="158" name="Google Shape;158;p11"/>
          <p:cNvSpPr txBox="1">
            <a:spLocks noGrp="1"/>
          </p:cNvSpPr>
          <p:nvPr>
            <p:ph type="body" idx="1"/>
          </p:nvPr>
        </p:nvSpPr>
        <p:spPr>
          <a:xfrm>
            <a:off x="1066800" y="1800013"/>
            <a:ext cx="10058400" cy="3320628"/>
          </a:xfrm>
          <a:prstGeom prst="rect">
            <a:avLst/>
          </a:prstGeom>
          <a:noFill/>
          <a:ln>
            <a:noFill/>
          </a:ln>
        </p:spPr>
        <p:txBody>
          <a:bodyPr spcFirstLastPara="1" wrap="square" lIns="91425" tIns="45700" rIns="91425" bIns="45700" anchor="t" anchorCtr="0">
            <a:normAutofit/>
          </a:bodyPr>
          <a:lstStyle/>
          <a:p>
            <a:pPr marL="228600" lvl="0" indent="-228600">
              <a:lnSpc>
                <a:spcPct val="120000"/>
              </a:lnSpc>
              <a:spcBef>
                <a:spcPts val="0"/>
              </a:spcBef>
              <a:buClr>
                <a:srgbClr val="10527B"/>
              </a:buClr>
              <a:buSzPts val="2400"/>
              <a:buFont typeface="Calibri"/>
              <a:buChar char="•"/>
            </a:pPr>
            <a:r>
              <a:rPr lang="en-US" sz="2400" b="1" dirty="0">
                <a:solidFill>
                  <a:srgbClr val="10527B"/>
                </a:solidFill>
                <a:latin typeface="Lato"/>
                <a:ea typeface="Lato"/>
                <a:cs typeface="Lato"/>
                <a:sym typeface="Lato"/>
              </a:rPr>
              <a:t>Higher education libraries </a:t>
            </a:r>
            <a:r>
              <a:rPr lang="en-US" sz="2400" dirty="0">
                <a:solidFill>
                  <a:srgbClr val="10527B"/>
                </a:solidFill>
                <a:latin typeface="Lato"/>
                <a:ea typeface="Lato"/>
                <a:cs typeface="Lato"/>
                <a:sym typeface="Lato"/>
              </a:rPr>
              <a:t>that cooperated with public libraries in organizing citizen science activities have a </a:t>
            </a:r>
            <a:r>
              <a:rPr lang="en-US" sz="2400" b="1" dirty="0">
                <a:solidFill>
                  <a:srgbClr val="10527B"/>
                </a:solidFill>
                <a:latin typeface="Lato"/>
                <a:ea typeface="Lato"/>
                <a:cs typeface="Lato"/>
                <a:sym typeface="Lato"/>
              </a:rPr>
              <a:t>positive attitude </a:t>
            </a:r>
            <a:r>
              <a:rPr lang="en-US" sz="2400" dirty="0">
                <a:solidFill>
                  <a:srgbClr val="10527B"/>
                </a:solidFill>
                <a:latin typeface="Lato"/>
                <a:ea typeface="Lato"/>
                <a:cs typeface="Lato"/>
                <a:sym typeface="Lato"/>
              </a:rPr>
              <a:t>about cooperation</a:t>
            </a:r>
            <a:endParaRPr lang="hr-HR" sz="2400" dirty="0">
              <a:solidFill>
                <a:srgbClr val="10527B"/>
              </a:solidFill>
              <a:latin typeface="Lato"/>
              <a:ea typeface="Lato"/>
              <a:cs typeface="Lato"/>
              <a:sym typeface="Lato"/>
            </a:endParaRPr>
          </a:p>
          <a:p>
            <a:pPr marL="0" lvl="0" indent="0">
              <a:lnSpc>
                <a:spcPct val="120000"/>
              </a:lnSpc>
              <a:spcBef>
                <a:spcPts val="0"/>
              </a:spcBef>
              <a:buClr>
                <a:srgbClr val="10527B"/>
              </a:buClr>
              <a:buSzPts val="2400"/>
              <a:buNone/>
            </a:pPr>
            <a:endParaRPr lang="hr-HR" sz="2400" dirty="0">
              <a:solidFill>
                <a:srgbClr val="10527B"/>
              </a:solidFill>
              <a:latin typeface="Lato"/>
              <a:ea typeface="Lato"/>
              <a:cs typeface="Lato"/>
              <a:sym typeface="Lato"/>
            </a:endParaRPr>
          </a:p>
          <a:p>
            <a:pPr marL="228600" lvl="0" indent="-228600">
              <a:lnSpc>
                <a:spcPct val="120000"/>
              </a:lnSpc>
              <a:spcBef>
                <a:spcPts val="0"/>
              </a:spcBef>
              <a:buClr>
                <a:srgbClr val="10527B"/>
              </a:buClr>
              <a:buSzPts val="2400"/>
              <a:buFont typeface="Calibri"/>
              <a:buChar char="•"/>
            </a:pPr>
            <a:r>
              <a:rPr lang="en-US" sz="2400" dirty="0">
                <a:solidFill>
                  <a:srgbClr val="10527B"/>
                </a:solidFill>
                <a:latin typeface="Lato"/>
                <a:ea typeface="Lato"/>
                <a:cs typeface="Lato"/>
                <a:sym typeface="Lato"/>
              </a:rPr>
              <a:t>Certain obstacles exist:</a:t>
            </a:r>
          </a:p>
          <a:p>
            <a:pPr marL="685800" lvl="1" indent="-228600">
              <a:lnSpc>
                <a:spcPct val="120000"/>
              </a:lnSpc>
              <a:spcBef>
                <a:spcPts val="0"/>
              </a:spcBef>
              <a:buClr>
                <a:srgbClr val="10527B"/>
              </a:buClr>
              <a:buSzPts val="2400"/>
              <a:buFont typeface="Calibri"/>
              <a:buChar char="•"/>
            </a:pPr>
            <a:r>
              <a:rPr lang="en-US" sz="2400" b="1" dirty="0">
                <a:solidFill>
                  <a:srgbClr val="10527B"/>
                </a:solidFill>
                <a:latin typeface="Lato"/>
                <a:ea typeface="Lato"/>
                <a:cs typeface="Lato"/>
                <a:sym typeface="Lato"/>
              </a:rPr>
              <a:t>lack of resources and financial barriers</a:t>
            </a:r>
            <a:endParaRPr lang="en-US" sz="2400" dirty="0">
              <a:solidFill>
                <a:srgbClr val="10527B"/>
              </a:solidFill>
              <a:latin typeface="Lato"/>
              <a:ea typeface="Lato"/>
              <a:cs typeface="Lato"/>
              <a:sym typeface="Lato"/>
            </a:endParaRPr>
          </a:p>
          <a:p>
            <a:pPr marL="685800" lvl="1" indent="-228600">
              <a:lnSpc>
                <a:spcPct val="120000"/>
              </a:lnSpc>
              <a:spcBef>
                <a:spcPts val="0"/>
              </a:spcBef>
              <a:buClr>
                <a:srgbClr val="10527B"/>
              </a:buClr>
              <a:buSzPts val="2400"/>
              <a:buFont typeface="Calibri"/>
              <a:buChar char="•"/>
            </a:pPr>
            <a:r>
              <a:rPr lang="en-US" sz="2400" b="1" dirty="0">
                <a:solidFill>
                  <a:srgbClr val="10527B"/>
                </a:solidFill>
                <a:latin typeface="Lato"/>
                <a:ea typeface="Lato"/>
                <a:cs typeface="Lato"/>
                <a:sym typeface="Lato"/>
              </a:rPr>
              <a:t>lack of awareness and knowledge about Citizen science. </a:t>
            </a:r>
          </a:p>
          <a:p>
            <a:pPr marL="228600" lvl="0" indent="-228600">
              <a:spcBef>
                <a:spcPts val="0"/>
              </a:spcBef>
              <a:buClr>
                <a:srgbClr val="10527B"/>
              </a:buClr>
              <a:buSzPts val="2400"/>
              <a:buFont typeface="Calibri"/>
              <a:buChar char="•"/>
            </a:pPr>
            <a:endParaRPr lang="hr-HR" sz="2400" dirty="0">
              <a:solidFill>
                <a:srgbClr val="10527B"/>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base">
                                        <p:cTn id="7"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
                                            <p:txEl>
                                              <p:pRg st="2" end="2"/>
                                            </p:txEl>
                                          </p:spTgt>
                                        </p:tgtEl>
                                        <p:attrNameLst>
                                          <p:attrName>style.visibility</p:attrName>
                                        </p:attrNameLst>
                                      </p:cBhvr>
                                      <p:to>
                                        <p:strVal val="visible"/>
                                      </p:to>
                                    </p:set>
                                    <p:anim calcmode="lin" valueType="num">
                                      <p:cBhvr additive="base">
                                        <p:cTn id="13" dur="500" fill="hold"/>
                                        <p:tgtEl>
                                          <p:spTgt spid="1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 calcmode="lin" valueType="num">
                                      <p:cBhvr additive="base">
                                        <p:cTn id="17" dur="500" fill="hold"/>
                                        <p:tgtEl>
                                          <p:spTgt spid="15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8">
                                            <p:txEl>
                                              <p:pRg st="4" end="4"/>
                                            </p:txEl>
                                          </p:spTgt>
                                        </p:tgtEl>
                                        <p:attrNameLst>
                                          <p:attrName>style.visibility</p:attrName>
                                        </p:attrNameLst>
                                      </p:cBhvr>
                                      <p:to>
                                        <p:strVal val="visible"/>
                                      </p:to>
                                    </p:set>
                                    <p:anim calcmode="lin" valueType="num">
                                      <p:cBhvr additive="base">
                                        <p:cTn id="21" dur="500" fill="hold"/>
                                        <p:tgtEl>
                                          <p:spTgt spid="15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7334"/>
              </a:buClr>
              <a:buSzPts val="4400"/>
              <a:buFont typeface="Arial"/>
              <a:buNone/>
            </a:pPr>
            <a:r>
              <a:rPr lang="hr-HR" b="1" dirty="0" err="1">
                <a:solidFill>
                  <a:srgbClr val="EE7334"/>
                </a:solidFill>
                <a:latin typeface="Arial"/>
                <a:ea typeface="Arial"/>
                <a:cs typeface="Arial"/>
                <a:sym typeface="Arial"/>
              </a:rPr>
              <a:t>Improvement</a:t>
            </a:r>
            <a:r>
              <a:rPr lang="hr-HR" b="1" dirty="0">
                <a:solidFill>
                  <a:srgbClr val="EE7334"/>
                </a:solidFill>
                <a:latin typeface="Arial"/>
                <a:ea typeface="Arial"/>
                <a:cs typeface="Arial"/>
                <a:sym typeface="Arial"/>
              </a:rPr>
              <a:t> </a:t>
            </a:r>
            <a:r>
              <a:rPr lang="hr-HR" b="1" dirty="0" err="1">
                <a:solidFill>
                  <a:srgbClr val="EE7334"/>
                </a:solidFill>
                <a:latin typeface="Arial"/>
                <a:ea typeface="Arial"/>
                <a:cs typeface="Arial"/>
                <a:sym typeface="Arial"/>
              </a:rPr>
              <a:t>points</a:t>
            </a:r>
            <a:endParaRPr b="1" dirty="0">
              <a:solidFill>
                <a:srgbClr val="EE7334"/>
              </a:solidFill>
              <a:latin typeface="Arial"/>
              <a:ea typeface="Arial"/>
              <a:cs typeface="Arial"/>
              <a:sym typeface="Arial"/>
            </a:endParaRPr>
          </a:p>
        </p:txBody>
      </p:sp>
      <p:sp>
        <p:nvSpPr>
          <p:cNvPr id="7" name="Google Shape;158;p11">
            <a:extLst>
              <a:ext uri="{FF2B5EF4-FFF2-40B4-BE49-F238E27FC236}">
                <a16:creationId xmlns:a16="http://schemas.microsoft.com/office/drawing/2014/main" id="{311BF6F9-90A8-4334-BAF0-F7FD5616E8B8}"/>
              </a:ext>
            </a:extLst>
          </p:cNvPr>
          <p:cNvSpPr txBox="1">
            <a:spLocks/>
          </p:cNvSpPr>
          <p:nvPr/>
        </p:nvSpPr>
        <p:spPr>
          <a:xfrm>
            <a:off x="1097280" y="2340186"/>
            <a:ext cx="10058400" cy="2491587"/>
          </a:xfrm>
          <a:prstGeom prst="rect">
            <a:avLst/>
          </a:prstGeom>
          <a:solidFill>
            <a:schemeClr val="accent2">
              <a:lumMod val="20000"/>
              <a:lumOff val="80000"/>
            </a:scheme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514350" indent="-514350">
              <a:buClr>
                <a:srgbClr val="10527B"/>
              </a:buClr>
              <a:buSzPts val="2400"/>
              <a:buFont typeface="+mj-lt"/>
              <a:buAutoNum type="arabicPeriod"/>
            </a:pPr>
            <a:r>
              <a:rPr lang="en-US" sz="2600" dirty="0">
                <a:solidFill>
                  <a:srgbClr val="10527B"/>
                </a:solidFill>
                <a:latin typeface="Lato"/>
                <a:ea typeface="Lato"/>
                <a:cs typeface="Lato"/>
                <a:sym typeface="Lato"/>
              </a:rPr>
              <a:t>mapping of transferable skills </a:t>
            </a:r>
            <a:r>
              <a:rPr lang="hr-HR" sz="2600" dirty="0" err="1">
                <a:solidFill>
                  <a:srgbClr val="10527B"/>
                </a:solidFill>
                <a:latin typeface="Lato"/>
                <a:ea typeface="Lato"/>
                <a:cs typeface="Lato"/>
                <a:sym typeface="Lato"/>
              </a:rPr>
              <a:t>of</a:t>
            </a:r>
            <a:r>
              <a:rPr lang="hr-HR" sz="2600" dirty="0">
                <a:solidFill>
                  <a:srgbClr val="10527B"/>
                </a:solidFill>
                <a:latin typeface="Lato"/>
                <a:ea typeface="Lato"/>
                <a:cs typeface="Lato"/>
                <a:sym typeface="Lato"/>
              </a:rPr>
              <a:t> </a:t>
            </a:r>
            <a:r>
              <a:rPr lang="hr-HR" sz="2600" dirty="0" err="1">
                <a:solidFill>
                  <a:srgbClr val="10527B"/>
                </a:solidFill>
                <a:latin typeface="Lato"/>
                <a:ea typeface="Lato"/>
                <a:cs typeface="Lato"/>
                <a:sym typeface="Lato"/>
              </a:rPr>
              <a:t>staff</a:t>
            </a:r>
            <a:endParaRPr lang="en-US" sz="2600" dirty="0">
              <a:solidFill>
                <a:srgbClr val="10527B"/>
              </a:solidFill>
              <a:latin typeface="Lato"/>
              <a:ea typeface="Lato"/>
              <a:cs typeface="Lato"/>
              <a:sym typeface="Lato"/>
            </a:endParaRPr>
          </a:p>
          <a:p>
            <a:pPr marL="514350" indent="-514350">
              <a:buClr>
                <a:srgbClr val="10527B"/>
              </a:buClr>
              <a:buSzPts val="2400"/>
              <a:buFont typeface="+mj-lt"/>
              <a:buAutoNum type="arabicPeriod"/>
            </a:pPr>
            <a:r>
              <a:rPr lang="en-US" sz="2600" dirty="0">
                <a:solidFill>
                  <a:srgbClr val="10527B"/>
                </a:solidFill>
                <a:latin typeface="Lato"/>
                <a:ea typeface="Lato"/>
                <a:cs typeface="Lato"/>
                <a:sym typeface="Lato"/>
              </a:rPr>
              <a:t>better leadership and prioritization</a:t>
            </a:r>
          </a:p>
          <a:p>
            <a:pPr marL="514350" indent="-514350">
              <a:buClr>
                <a:srgbClr val="10527B"/>
              </a:buClr>
              <a:buSzPts val="2400"/>
              <a:buFont typeface="+mj-lt"/>
              <a:buAutoNum type="arabicPeriod"/>
            </a:pPr>
            <a:r>
              <a:rPr lang="en-US" sz="2600" dirty="0">
                <a:solidFill>
                  <a:srgbClr val="10527B"/>
                </a:solidFill>
                <a:latin typeface="Lato"/>
                <a:ea typeface="Lato"/>
                <a:cs typeface="Lato"/>
                <a:sym typeface="Lato"/>
              </a:rPr>
              <a:t>citizen science activities </a:t>
            </a:r>
            <a:r>
              <a:rPr lang="hr-HR" sz="2600" dirty="0">
                <a:solidFill>
                  <a:srgbClr val="10527B"/>
                </a:solidFill>
                <a:latin typeface="Lato"/>
                <a:ea typeface="Lato"/>
                <a:cs typeface="Lato"/>
                <a:sym typeface="Lato"/>
              </a:rPr>
              <a:t>as </a:t>
            </a:r>
            <a:r>
              <a:rPr lang="en-US" sz="2600" dirty="0">
                <a:solidFill>
                  <a:srgbClr val="10527B"/>
                </a:solidFill>
                <a:latin typeface="Lato"/>
                <a:ea typeface="Lato"/>
                <a:cs typeface="Lato"/>
                <a:sym typeface="Lato"/>
              </a:rPr>
              <a:t>basic activities </a:t>
            </a:r>
            <a:endParaRPr lang="hr-HR" sz="2600" dirty="0">
              <a:solidFill>
                <a:srgbClr val="10527B"/>
              </a:solidFill>
              <a:latin typeface="Lato"/>
              <a:ea typeface="Lato"/>
              <a:cs typeface="Lato"/>
              <a:sym typeface="Lato"/>
            </a:endParaRPr>
          </a:p>
          <a:p>
            <a:pPr marL="514350" indent="-514350">
              <a:buClr>
                <a:srgbClr val="10527B"/>
              </a:buClr>
              <a:buSzPts val="2400"/>
              <a:buFont typeface="+mj-lt"/>
              <a:buAutoNum type="arabicPeriod"/>
            </a:pPr>
            <a:r>
              <a:rPr lang="en-US" sz="2600" dirty="0">
                <a:solidFill>
                  <a:srgbClr val="10527B"/>
                </a:solidFill>
                <a:latin typeface="Lato"/>
                <a:ea typeface="Lato"/>
                <a:cs typeface="Lato"/>
                <a:sym typeface="Lato"/>
              </a:rPr>
              <a:t>collegiality</a:t>
            </a:r>
          </a:p>
        </p:txBody>
      </p:sp>
    </p:spTree>
    <p:extLst>
      <p:ext uri="{BB962C8B-B14F-4D97-AF65-F5344CB8AC3E}">
        <p14:creationId xmlns:p14="http://schemas.microsoft.com/office/powerpoint/2010/main" val="8210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838200" y="255285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EE7334"/>
              </a:buClr>
              <a:buSzPts val="4400"/>
              <a:buFont typeface="Arial"/>
              <a:buNone/>
            </a:pPr>
            <a:r>
              <a:rPr lang="en-US" sz="6000" b="1" dirty="0">
                <a:solidFill>
                  <a:srgbClr val="EE7334"/>
                </a:solidFill>
                <a:latin typeface="Lato"/>
                <a:ea typeface="Lato"/>
                <a:cs typeface="Lato"/>
                <a:sym typeface="Lato"/>
              </a:rPr>
              <a:t>Thank you</a:t>
            </a:r>
            <a:r>
              <a:rPr lang="en-US" sz="6000" dirty="0">
                <a:latin typeface="Lato"/>
                <a:ea typeface="Lato"/>
                <a:cs typeface="Lato"/>
                <a:sym typeface="Lato"/>
              </a:rPr>
              <a:t> </a:t>
            </a:r>
            <a:r>
              <a:rPr lang="en-US" sz="6000" dirty="0">
                <a:solidFill>
                  <a:srgbClr val="447898"/>
                </a:solidFill>
                <a:latin typeface="Lato"/>
                <a:ea typeface="Lato"/>
                <a:cs typeface="Lato"/>
                <a:sym typeface="Lato"/>
              </a:rPr>
              <a:t>for your attention!!</a:t>
            </a:r>
            <a:endParaRPr sz="3200" dirty="0">
              <a:solidFill>
                <a:srgbClr val="447898"/>
              </a:solidFill>
              <a:latin typeface="Lato"/>
              <a:ea typeface="Lato"/>
              <a:cs typeface="Lato"/>
              <a:sym typeface="Lato"/>
            </a:endParaRPr>
          </a:p>
        </p:txBody>
      </p:sp>
      <p:pic>
        <p:nvPicPr>
          <p:cNvPr id="170" name="Google Shape;170;p4" descr="Εικόνα που περιέχει κείμενο&#10;&#10;Περιγραφή που δημιουργήθηκε αυτόματα"/>
          <p:cNvPicPr preferRelativeResize="0"/>
          <p:nvPr/>
        </p:nvPicPr>
        <p:blipFill rotWithShape="1">
          <a:blip r:embed="rId3">
            <a:alphaModFix/>
          </a:blip>
          <a:srcRect/>
          <a:stretch/>
        </p:blipFill>
        <p:spPr>
          <a:xfrm>
            <a:off x="203718" y="6042597"/>
            <a:ext cx="3317033" cy="695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1066800" y="562175"/>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7334"/>
              </a:buClr>
              <a:buSzPts val="4400"/>
              <a:buFont typeface="Arial"/>
              <a:buNone/>
            </a:pPr>
            <a:r>
              <a:rPr lang="en-US" b="1" dirty="0">
                <a:solidFill>
                  <a:srgbClr val="EE7334"/>
                </a:solidFill>
                <a:latin typeface="+mj-lt"/>
                <a:ea typeface="Arial"/>
                <a:cs typeface="Arial"/>
                <a:sym typeface="Arial"/>
              </a:rPr>
              <a:t>About </a:t>
            </a:r>
            <a:r>
              <a:rPr lang="en-US" b="1" dirty="0" err="1">
                <a:solidFill>
                  <a:srgbClr val="EE7334"/>
                </a:solidFill>
                <a:latin typeface="+mj-lt"/>
                <a:ea typeface="Arial"/>
                <a:cs typeface="Arial"/>
                <a:sym typeface="Arial"/>
              </a:rPr>
              <a:t>CeOS_SE</a:t>
            </a:r>
            <a:r>
              <a:rPr lang="en-US" b="1" dirty="0">
                <a:solidFill>
                  <a:srgbClr val="EE7334"/>
                </a:solidFill>
                <a:latin typeface="+mj-lt"/>
                <a:ea typeface="Arial"/>
                <a:cs typeface="Arial"/>
                <a:sym typeface="Arial"/>
              </a:rPr>
              <a:t> project</a:t>
            </a:r>
            <a:endParaRPr b="1" dirty="0">
              <a:solidFill>
                <a:srgbClr val="EE7334"/>
              </a:solidFill>
              <a:latin typeface="+mj-lt"/>
              <a:ea typeface="Arial"/>
              <a:cs typeface="Arial"/>
              <a:sym typeface="Arial"/>
            </a:endParaRPr>
          </a:p>
        </p:txBody>
      </p:sp>
      <p:sp>
        <p:nvSpPr>
          <p:cNvPr id="122" name="Google Shape;122;p2"/>
          <p:cNvSpPr txBox="1">
            <a:spLocks noGrp="1"/>
          </p:cNvSpPr>
          <p:nvPr>
            <p:ph type="body" idx="1"/>
          </p:nvPr>
        </p:nvSpPr>
        <p:spPr>
          <a:xfrm>
            <a:off x="3127663" y="1845734"/>
            <a:ext cx="8104909" cy="4023360"/>
          </a:xfrm>
          <a:prstGeom prst="rect">
            <a:avLst/>
          </a:prstGeom>
          <a:noFill/>
          <a:ln>
            <a:noFill/>
          </a:ln>
        </p:spPr>
        <p:txBody>
          <a:bodyPr spcFirstLastPara="1" wrap="square" lIns="91425" tIns="45700" rIns="91425" bIns="45700" anchor="t" anchorCtr="0">
            <a:normAutofit/>
          </a:bodyPr>
          <a:lstStyle/>
          <a:p>
            <a:pPr indent="-381000" algn="just">
              <a:lnSpc>
                <a:spcPct val="120000"/>
              </a:lnSpc>
              <a:spcBef>
                <a:spcPts val="0"/>
              </a:spcBef>
              <a:spcAft>
                <a:spcPts val="800"/>
              </a:spcAft>
              <a:buClr>
                <a:srgbClr val="10527B"/>
              </a:buClr>
              <a:buSzPts val="2400"/>
              <a:buFont typeface="Calibri"/>
              <a:buChar char="•"/>
            </a:pPr>
            <a:r>
              <a:rPr lang="nl-NL" sz="2400" dirty="0">
                <a:solidFill>
                  <a:srgbClr val="10527B"/>
                </a:solidFill>
                <a:latin typeface="Lato"/>
                <a:ea typeface="Lato"/>
                <a:cs typeface="Lato"/>
                <a:sym typeface="Lato"/>
              </a:rPr>
              <a:t>1 Jan 2022 – </a:t>
            </a:r>
            <a:r>
              <a:rPr lang="hr-HR" sz="2400" dirty="0">
                <a:solidFill>
                  <a:srgbClr val="10527B"/>
                </a:solidFill>
                <a:latin typeface="Lato"/>
                <a:ea typeface="Lato"/>
                <a:cs typeface="Lato"/>
                <a:sym typeface="Lato"/>
              </a:rPr>
              <a:t>31 </a:t>
            </a:r>
            <a:r>
              <a:rPr lang="hr-HR" sz="2400" dirty="0" err="1">
                <a:solidFill>
                  <a:srgbClr val="10527B"/>
                </a:solidFill>
                <a:latin typeface="Lato"/>
                <a:ea typeface="Lato"/>
                <a:cs typeface="Lato"/>
                <a:sym typeface="Lato"/>
              </a:rPr>
              <a:t>Dec</a:t>
            </a:r>
            <a:r>
              <a:rPr lang="nl-NL" sz="2400" dirty="0">
                <a:solidFill>
                  <a:srgbClr val="10527B"/>
                </a:solidFill>
                <a:latin typeface="Lato"/>
                <a:ea typeface="Lato"/>
                <a:cs typeface="Lato"/>
                <a:sym typeface="Lato"/>
              </a:rPr>
              <a:t> 202</a:t>
            </a:r>
            <a:r>
              <a:rPr lang="hr-HR" sz="2400" dirty="0">
                <a:solidFill>
                  <a:srgbClr val="10527B"/>
                </a:solidFill>
                <a:latin typeface="Lato"/>
                <a:ea typeface="Lato"/>
                <a:cs typeface="Lato"/>
                <a:sym typeface="Lato"/>
              </a:rPr>
              <a:t>4</a:t>
            </a:r>
            <a:endParaRPr lang="nl-NL" sz="2400" dirty="0">
              <a:solidFill>
                <a:srgbClr val="10527B"/>
              </a:solidFill>
              <a:latin typeface="Lato"/>
              <a:ea typeface="Lato"/>
              <a:cs typeface="Lato"/>
              <a:sym typeface="Lato"/>
            </a:endParaRPr>
          </a:p>
          <a:p>
            <a:pPr indent="-381000" algn="just">
              <a:lnSpc>
                <a:spcPct val="120000"/>
              </a:lnSpc>
              <a:spcBef>
                <a:spcPts val="0"/>
              </a:spcBef>
              <a:spcAft>
                <a:spcPts val="800"/>
              </a:spcAft>
              <a:buClr>
                <a:srgbClr val="10527B"/>
              </a:buClr>
              <a:buSzPts val="2400"/>
              <a:buFont typeface="Calibri"/>
              <a:buChar char="•"/>
            </a:pPr>
            <a:r>
              <a:rPr lang="nl-NL" sz="2400" dirty="0">
                <a:solidFill>
                  <a:srgbClr val="10527B"/>
                </a:solidFill>
                <a:latin typeface="Lato"/>
                <a:ea typeface="Lato"/>
                <a:cs typeface="Lato"/>
                <a:sym typeface="Lato"/>
              </a:rPr>
              <a:t>Project led by LIBER with partners in 7 countries</a:t>
            </a:r>
          </a:p>
          <a:p>
            <a:pPr indent="-381000" algn="just">
              <a:lnSpc>
                <a:spcPct val="120000"/>
              </a:lnSpc>
              <a:spcBef>
                <a:spcPts val="0"/>
              </a:spcBef>
              <a:spcAft>
                <a:spcPts val="800"/>
              </a:spcAft>
              <a:buClr>
                <a:srgbClr val="10527B"/>
              </a:buClr>
              <a:buSzPts val="2400"/>
              <a:buFont typeface="Calibri"/>
              <a:buChar char="•"/>
            </a:pPr>
            <a:r>
              <a:rPr lang="de-DE" sz="2400" b="1" dirty="0">
                <a:solidFill>
                  <a:srgbClr val="10527B"/>
                </a:solidFill>
                <a:latin typeface="Lato"/>
                <a:ea typeface="Lato"/>
                <a:cs typeface="Lato"/>
                <a:sym typeface="Lato"/>
              </a:rPr>
              <a:t>GOAL</a:t>
            </a:r>
            <a:r>
              <a:rPr lang="de-DE" sz="2400" dirty="0">
                <a:solidFill>
                  <a:srgbClr val="10527B"/>
                </a:solidFill>
                <a:latin typeface="Lato"/>
                <a:ea typeface="Lato"/>
                <a:cs typeface="Lato"/>
                <a:sym typeface="Lato"/>
              </a:rPr>
              <a:t>: </a:t>
            </a:r>
            <a:r>
              <a:rPr lang="hr-HR" sz="2400" dirty="0">
                <a:solidFill>
                  <a:srgbClr val="10527B"/>
                </a:solidFill>
                <a:latin typeface="Lato"/>
                <a:ea typeface="Lato"/>
                <a:cs typeface="Lato"/>
                <a:sym typeface="Lato"/>
              </a:rPr>
              <a:t>r</a:t>
            </a:r>
            <a:r>
              <a:rPr lang="en-US" sz="2400" dirty="0" err="1">
                <a:solidFill>
                  <a:srgbClr val="10527B"/>
                </a:solidFill>
                <a:latin typeface="Lato"/>
                <a:ea typeface="Lato"/>
                <a:cs typeface="Lato"/>
                <a:sym typeface="Lato"/>
              </a:rPr>
              <a:t>aise</a:t>
            </a:r>
            <a:r>
              <a:rPr lang="en-US" sz="2400" dirty="0">
                <a:solidFill>
                  <a:srgbClr val="10527B"/>
                </a:solidFill>
                <a:latin typeface="Lato"/>
                <a:ea typeface="Lato"/>
                <a:cs typeface="Lato"/>
                <a:sym typeface="Lato"/>
              </a:rPr>
              <a:t> awareness of mainstream Open Science and Citizen Science practices in S</a:t>
            </a:r>
            <a:r>
              <a:rPr lang="hr-HR" sz="2400" dirty="0">
                <a:solidFill>
                  <a:srgbClr val="10527B"/>
                </a:solidFill>
                <a:latin typeface="Lato"/>
                <a:ea typeface="Lato"/>
                <a:cs typeface="Lato"/>
                <a:sym typeface="Lato"/>
              </a:rPr>
              <a:t>E</a:t>
            </a:r>
            <a:r>
              <a:rPr lang="en-US" sz="2400" dirty="0">
                <a:solidFill>
                  <a:srgbClr val="10527B"/>
                </a:solidFill>
                <a:latin typeface="Lato"/>
                <a:ea typeface="Lato"/>
                <a:cs typeface="Lato"/>
                <a:sym typeface="Lato"/>
              </a:rPr>
              <a:t> European countries</a:t>
            </a:r>
            <a:endParaRPr lang="hr-HR" sz="2400" dirty="0">
              <a:solidFill>
                <a:srgbClr val="10527B"/>
              </a:solidFill>
              <a:latin typeface="Lato"/>
              <a:ea typeface="Lato"/>
              <a:cs typeface="Lato"/>
              <a:sym typeface="Lato"/>
            </a:endParaRPr>
          </a:p>
        </p:txBody>
      </p:sp>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75993610-4ACE-436E-9D02-B3D124C1DCD9}"/>
                  </a:ext>
                </a:extLst>
              </p:cNvPr>
              <p:cNvGraphicFramePr/>
              <p:nvPr>
                <p:extLst>
                  <p:ext uri="{D42A27DB-BD31-4B8C-83A1-F6EECF244321}">
                    <p14:modId xmlns:p14="http://schemas.microsoft.com/office/powerpoint/2010/main" val="212763275"/>
                  </p:ext>
                </p:extLst>
              </p:nvPr>
            </p:nvGraphicFramePr>
            <p:xfrm>
              <a:off x="-1181575" y="2012932"/>
              <a:ext cx="8617907" cy="415206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75993610-4ACE-436E-9D02-B3D124C1DCD9}"/>
                  </a:ext>
                </a:extLst>
              </p:cNvPr>
              <p:cNvPicPr>
                <a:picLocks noGrp="1" noRot="1" noChangeAspect="1" noMove="1" noResize="1" noEditPoints="1" noAdjustHandles="1" noChangeArrowheads="1" noChangeShapeType="1"/>
              </p:cNvPicPr>
              <p:nvPr/>
            </p:nvPicPr>
            <p:blipFill>
              <a:blip r:embed="rId4"/>
              <a:stretch>
                <a:fillRect/>
              </a:stretch>
            </p:blipFill>
            <p:spPr>
              <a:xfrm>
                <a:off x="-1181575" y="2012932"/>
                <a:ext cx="8617907" cy="4152063"/>
              </a:xfrm>
              <a:prstGeom prst="rect">
                <a:avLst/>
              </a:prstGeom>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1097280" y="624840"/>
            <a:ext cx="10058400" cy="11125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E7334"/>
              </a:buClr>
              <a:buSzPts val="4400"/>
              <a:buNone/>
            </a:pPr>
            <a:r>
              <a:rPr lang="en-US" sz="2800" b="1" dirty="0">
                <a:solidFill>
                  <a:srgbClr val="EE7334"/>
                </a:solidFill>
                <a:latin typeface="Arial"/>
                <a:ea typeface="Arial"/>
                <a:cs typeface="Arial"/>
                <a:sym typeface="Arial"/>
              </a:rPr>
              <a:t>PR2: Report on implementation of citizen-</a:t>
            </a:r>
            <a:r>
              <a:rPr lang="en-US" sz="2800" b="1" i="1" dirty="0">
                <a:solidFill>
                  <a:srgbClr val="EE7334"/>
                </a:solidFill>
                <a:latin typeface="Arial"/>
                <a:ea typeface="Arial"/>
                <a:cs typeface="Arial"/>
                <a:sym typeface="Arial"/>
              </a:rPr>
              <a:t>enhanced open science in various open knowledge hubs in SE Europe</a:t>
            </a:r>
            <a:endParaRPr sz="2800" b="1" i="1" dirty="0">
              <a:solidFill>
                <a:srgbClr val="EE7334"/>
              </a:solidFill>
              <a:latin typeface="Arial"/>
              <a:ea typeface="Arial"/>
              <a:cs typeface="Arial"/>
              <a:sym typeface="Arial"/>
            </a:endParaRPr>
          </a:p>
        </p:txBody>
      </p:sp>
      <p:sp>
        <p:nvSpPr>
          <p:cNvPr id="128" name="Google Shape;128;p3"/>
          <p:cNvSpPr txBox="1">
            <a:spLocks noGrp="1"/>
          </p:cNvSpPr>
          <p:nvPr>
            <p:ph type="body" idx="1"/>
          </p:nvPr>
        </p:nvSpPr>
        <p:spPr>
          <a:xfrm>
            <a:off x="781722" y="2407920"/>
            <a:ext cx="10628555" cy="1021080"/>
          </a:xfrm>
          <a:prstGeom prst="rect">
            <a:avLst/>
          </a:prstGeom>
          <a:noFill/>
          <a:ln>
            <a:noFill/>
          </a:ln>
        </p:spPr>
        <p:txBody>
          <a:bodyPr spcFirstLastPara="1" wrap="square" lIns="91425" tIns="45700" rIns="91425" bIns="45700" anchor="t" anchorCtr="0">
            <a:normAutofit fontScale="92500"/>
          </a:bodyPr>
          <a:lstStyle/>
          <a:p>
            <a:pPr marL="0" indent="0" algn="ctr">
              <a:spcBef>
                <a:spcPts val="0"/>
              </a:spcBef>
              <a:spcAft>
                <a:spcPts val="600"/>
              </a:spcAft>
              <a:buClr>
                <a:srgbClr val="10527B"/>
              </a:buClr>
              <a:buSzPts val="2400"/>
              <a:buNone/>
            </a:pPr>
            <a:r>
              <a:rPr lang="en-US" sz="2400" b="1" dirty="0">
                <a:solidFill>
                  <a:srgbClr val="447898"/>
                </a:solidFill>
                <a:latin typeface="Lato"/>
                <a:ea typeface="Lato"/>
                <a:cs typeface="Lato"/>
                <a:sym typeface="Lato"/>
              </a:rPr>
              <a:t>PR2 facilitates transfer and participation in SE Europe between university libraries (</a:t>
            </a:r>
            <a:r>
              <a:rPr lang="en-US" sz="2400" b="1" i="1" dirty="0">
                <a:solidFill>
                  <a:srgbClr val="447898"/>
                </a:solidFill>
                <a:latin typeface="Lato"/>
                <a:ea typeface="Lato"/>
                <a:cs typeface="Lato"/>
                <a:sym typeface="Lato"/>
              </a:rPr>
              <a:t>project partners</a:t>
            </a:r>
            <a:r>
              <a:rPr lang="en-US" sz="2400" b="1" dirty="0">
                <a:solidFill>
                  <a:srgbClr val="447898"/>
                </a:solidFill>
                <a:latin typeface="Lato"/>
                <a:ea typeface="Lato"/>
                <a:cs typeface="Lato"/>
                <a:sym typeface="Lato"/>
              </a:rPr>
              <a:t>) and public libraries (</a:t>
            </a:r>
            <a:r>
              <a:rPr lang="en-US" sz="2400" b="1" i="1" dirty="0">
                <a:solidFill>
                  <a:srgbClr val="447898"/>
                </a:solidFill>
                <a:latin typeface="Lato"/>
                <a:ea typeface="Lato"/>
                <a:cs typeface="Lato"/>
                <a:sym typeface="Lato"/>
              </a:rPr>
              <a:t>associated partners</a:t>
            </a:r>
            <a:r>
              <a:rPr lang="en-US" sz="2400" b="1" dirty="0">
                <a:solidFill>
                  <a:srgbClr val="447898"/>
                </a:solidFill>
                <a:latin typeface="Lato"/>
                <a:ea typeface="Lato"/>
                <a:cs typeface="Lato"/>
                <a:sym typeface="Lato"/>
              </a:rPr>
              <a:t>) </a:t>
            </a:r>
            <a:endParaRPr lang="en-US" sz="2400" b="1" u="sng" dirty="0">
              <a:solidFill>
                <a:srgbClr val="447898"/>
              </a:solidFill>
              <a:latin typeface="Lato"/>
              <a:ea typeface="Lato"/>
              <a:cs typeface="Lato"/>
              <a:sym typeface="Lato"/>
            </a:endParaRPr>
          </a:p>
          <a:p>
            <a:pPr marL="0" indent="0">
              <a:spcBef>
                <a:spcPts val="0"/>
              </a:spcBef>
              <a:spcAft>
                <a:spcPts val="600"/>
              </a:spcAft>
              <a:buClr>
                <a:srgbClr val="10527B"/>
              </a:buClr>
              <a:buSzPts val="2400"/>
              <a:buNone/>
            </a:pPr>
            <a:endParaRPr lang="en-US" sz="2400" u="sng" dirty="0">
              <a:solidFill>
                <a:srgbClr val="10527B"/>
              </a:solidFill>
              <a:latin typeface="Lato"/>
              <a:ea typeface="Lato"/>
              <a:cs typeface="Lato"/>
              <a:sym typeface="Lato"/>
            </a:endParaRPr>
          </a:p>
        </p:txBody>
      </p:sp>
      <p:sp>
        <p:nvSpPr>
          <p:cNvPr id="2" name="TekstniOkvir 1">
            <a:extLst>
              <a:ext uri="{FF2B5EF4-FFF2-40B4-BE49-F238E27FC236}">
                <a16:creationId xmlns:a16="http://schemas.microsoft.com/office/drawing/2014/main" id="{693A0AE8-0E95-4D86-B589-B2474207D638}"/>
              </a:ext>
            </a:extLst>
          </p:cNvPr>
          <p:cNvSpPr txBox="1"/>
          <p:nvPr/>
        </p:nvSpPr>
        <p:spPr>
          <a:xfrm>
            <a:off x="4843894" y="3855028"/>
            <a:ext cx="2504212" cy="861774"/>
          </a:xfrm>
          <a:prstGeom prst="rect">
            <a:avLst/>
          </a:prstGeom>
          <a:noFill/>
        </p:spPr>
        <p:txBody>
          <a:bodyPr wrap="none" rtlCol="0">
            <a:spAutoFit/>
          </a:bodyPr>
          <a:lstStyle/>
          <a:p>
            <a:r>
              <a:rPr lang="en-US" sz="3600" b="1" dirty="0">
                <a:solidFill>
                  <a:srgbClr val="447898"/>
                </a:solidFill>
                <a:latin typeface="Lato"/>
                <a:sym typeface="Lato"/>
              </a:rPr>
              <a:t>3 activities</a:t>
            </a:r>
            <a:endParaRPr lang="en-US" sz="2400" b="1" dirty="0">
              <a:latin typeface="Lato" panose="020F0502020204030203" pitchFamily="34" charset="0"/>
              <a:ea typeface="Lato" panose="020F0502020204030203" pitchFamily="34" charset="0"/>
              <a:cs typeface="Lato" panose="020F0502020204030203" pitchFamily="34" charset="0"/>
            </a:endParaRPr>
          </a:p>
          <a:p>
            <a:endParaRPr lang="hr-HR" dirty="0"/>
          </a:p>
        </p:txBody>
      </p:sp>
      <p:sp>
        <p:nvSpPr>
          <p:cNvPr id="3" name="TekstniOkvir 2">
            <a:extLst>
              <a:ext uri="{FF2B5EF4-FFF2-40B4-BE49-F238E27FC236}">
                <a16:creationId xmlns:a16="http://schemas.microsoft.com/office/drawing/2014/main" id="{8B2EB213-C05C-4D10-9619-D7965416A4CD}"/>
              </a:ext>
            </a:extLst>
          </p:cNvPr>
          <p:cNvSpPr txBox="1"/>
          <p:nvPr/>
        </p:nvSpPr>
        <p:spPr>
          <a:xfrm>
            <a:off x="1198404" y="4571611"/>
            <a:ext cx="2746265" cy="954107"/>
          </a:xfrm>
          <a:prstGeom prst="rect">
            <a:avLst/>
          </a:prstGeom>
          <a:noFill/>
        </p:spPr>
        <p:txBody>
          <a:bodyPr wrap="none" rtlCol="0">
            <a:spAutoFit/>
          </a:bodyPr>
          <a:lstStyle/>
          <a:p>
            <a:r>
              <a:rPr lang="en-US" sz="2800" b="1" dirty="0">
                <a:solidFill>
                  <a:srgbClr val="10527B"/>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sym typeface="Lato"/>
              </a:rPr>
              <a:t>PR2A1.</a:t>
            </a:r>
            <a:r>
              <a:rPr lang="en-US" sz="2800" dirty="0">
                <a:solidFill>
                  <a:srgbClr val="10527B"/>
                </a:solidFill>
                <a:latin typeface="Lato" panose="020F0502020204030203" pitchFamily="34" charset="0"/>
                <a:ea typeface="Lato" panose="020F0502020204030203" pitchFamily="34" charset="0"/>
                <a:cs typeface="Lato" panose="020F0502020204030203" pitchFamily="34" charset="0"/>
                <a:sym typeface="Lato"/>
              </a:rPr>
              <a:t> </a:t>
            </a:r>
            <a:r>
              <a:rPr lang="hr-HR" sz="2800" b="1" dirty="0">
                <a:solidFill>
                  <a:schemeClr val="accent2"/>
                </a:solidFill>
                <a:latin typeface="Lato" panose="020F0502020204030203" pitchFamily="34" charset="0"/>
                <a:ea typeface="Lato" panose="020F0502020204030203" pitchFamily="34" charset="0"/>
                <a:cs typeface="Lato" panose="020F0502020204030203" pitchFamily="34" charset="0"/>
                <a:sym typeface="Lato"/>
              </a:rPr>
              <a:t>S</a:t>
            </a:r>
            <a:r>
              <a:rPr lang="en-US" sz="2800" b="1" dirty="0" err="1">
                <a:solidFill>
                  <a:schemeClr val="accent2"/>
                </a:solidFill>
                <a:latin typeface="Lato" panose="020F0502020204030203" pitchFamily="34" charset="0"/>
                <a:ea typeface="Lato" panose="020F0502020204030203" pitchFamily="34" charset="0"/>
                <a:cs typeface="Lato" panose="020F0502020204030203" pitchFamily="34" charset="0"/>
                <a:sym typeface="Lato"/>
              </a:rPr>
              <a:t>urvey</a:t>
            </a:r>
            <a:r>
              <a:rPr lang="en-US" sz="2800" b="1" dirty="0">
                <a:solidFill>
                  <a:schemeClr val="accent2"/>
                </a:solidFill>
                <a:latin typeface="Lato" panose="020F0502020204030203" pitchFamily="34" charset="0"/>
                <a:ea typeface="Lato" panose="020F0502020204030203" pitchFamily="34" charset="0"/>
                <a:cs typeface="Lato" panose="020F0502020204030203" pitchFamily="34" charset="0"/>
                <a:sym typeface="Lato"/>
              </a:rPr>
              <a:t> </a:t>
            </a:r>
            <a:endParaRPr lang="en-US" sz="2800" b="1" dirty="0">
              <a:solidFill>
                <a:schemeClr val="accent2"/>
              </a:solidFill>
              <a:latin typeface="Lato" panose="020F0502020204030203" pitchFamily="34" charset="0"/>
              <a:ea typeface="Lato" panose="020F0502020204030203" pitchFamily="34" charset="0"/>
              <a:cs typeface="Lato" panose="020F0502020204030203" pitchFamily="34" charset="0"/>
            </a:endParaRPr>
          </a:p>
          <a:p>
            <a:endParaRPr lang="hr-HR" sz="2800" dirty="0"/>
          </a:p>
        </p:txBody>
      </p:sp>
      <p:sp>
        <p:nvSpPr>
          <p:cNvPr id="5" name="TekstniOkvir 4">
            <a:extLst>
              <a:ext uri="{FF2B5EF4-FFF2-40B4-BE49-F238E27FC236}">
                <a16:creationId xmlns:a16="http://schemas.microsoft.com/office/drawing/2014/main" id="{D4E7F20D-A746-4464-8BA4-C89B2F8AB5E3}"/>
              </a:ext>
            </a:extLst>
          </p:cNvPr>
          <p:cNvSpPr txBox="1"/>
          <p:nvPr/>
        </p:nvSpPr>
        <p:spPr>
          <a:xfrm>
            <a:off x="4719662" y="5016304"/>
            <a:ext cx="2752677" cy="954107"/>
          </a:xfrm>
          <a:prstGeom prst="rect">
            <a:avLst/>
          </a:prstGeom>
          <a:noFill/>
        </p:spPr>
        <p:txBody>
          <a:bodyPr wrap="none" rtlCol="0">
            <a:spAutoFit/>
          </a:bodyPr>
          <a:lstStyle/>
          <a:p>
            <a:r>
              <a:rPr lang="en-US" sz="2800" b="1" dirty="0">
                <a:solidFill>
                  <a:srgbClr val="10527B"/>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sym typeface="Lato"/>
              </a:rPr>
              <a:t>PR2A2.</a:t>
            </a:r>
            <a:r>
              <a:rPr lang="en-US" sz="2800" dirty="0">
                <a:solidFill>
                  <a:srgbClr val="10527B"/>
                </a:solidFill>
                <a:latin typeface="Lato" panose="020F0502020204030203" pitchFamily="34" charset="0"/>
                <a:ea typeface="Lato" panose="020F0502020204030203" pitchFamily="34" charset="0"/>
                <a:cs typeface="Lato" panose="020F0502020204030203" pitchFamily="34" charset="0"/>
                <a:sym typeface="Lato"/>
              </a:rPr>
              <a:t> </a:t>
            </a:r>
            <a:r>
              <a:rPr lang="hr-HR" sz="2800" b="1" dirty="0">
                <a:solidFill>
                  <a:schemeClr val="accent2"/>
                </a:solidFill>
                <a:latin typeface="Lato" panose="020F0502020204030203" pitchFamily="34" charset="0"/>
                <a:ea typeface="Lato" panose="020F0502020204030203" pitchFamily="34" charset="0"/>
                <a:cs typeface="Lato" panose="020F0502020204030203" pitchFamily="34" charset="0"/>
                <a:sym typeface="Lato"/>
              </a:rPr>
              <a:t>R</a:t>
            </a:r>
            <a:r>
              <a:rPr lang="en-US" sz="2800" b="1" dirty="0" err="1">
                <a:solidFill>
                  <a:schemeClr val="accent2"/>
                </a:solidFill>
                <a:latin typeface="Lato" panose="020F0502020204030203" pitchFamily="34" charset="0"/>
                <a:ea typeface="Lato" panose="020F0502020204030203" pitchFamily="34" charset="0"/>
                <a:cs typeface="Lato" panose="020F0502020204030203" pitchFamily="34" charset="0"/>
                <a:sym typeface="Lato"/>
              </a:rPr>
              <a:t>eport</a:t>
            </a:r>
            <a:r>
              <a:rPr lang="en-US" sz="2800" dirty="0">
                <a:solidFill>
                  <a:schemeClr val="accent2"/>
                </a:solidFill>
                <a:latin typeface="Lato" panose="020F0502020204030203" pitchFamily="34" charset="0"/>
                <a:ea typeface="Lato" panose="020F0502020204030203" pitchFamily="34" charset="0"/>
                <a:cs typeface="Lato" panose="020F0502020204030203" pitchFamily="34" charset="0"/>
                <a:sym typeface="Lato"/>
              </a:rPr>
              <a:t> </a:t>
            </a:r>
            <a:endParaRPr lang="hr-HR" sz="2800" dirty="0">
              <a:solidFill>
                <a:schemeClr val="accent2"/>
              </a:solidFill>
              <a:latin typeface="Lato" panose="020F0502020204030203" pitchFamily="34" charset="0"/>
              <a:ea typeface="Lato" panose="020F0502020204030203" pitchFamily="34" charset="0"/>
              <a:cs typeface="Lato" panose="020F0502020204030203" pitchFamily="34" charset="0"/>
              <a:sym typeface="Lato"/>
            </a:endParaRPr>
          </a:p>
          <a:p>
            <a:endParaRPr lang="hr-HR" sz="2800" dirty="0"/>
          </a:p>
        </p:txBody>
      </p:sp>
      <p:sp>
        <p:nvSpPr>
          <p:cNvPr id="6" name="TekstniOkvir 5">
            <a:extLst>
              <a:ext uri="{FF2B5EF4-FFF2-40B4-BE49-F238E27FC236}">
                <a16:creationId xmlns:a16="http://schemas.microsoft.com/office/drawing/2014/main" id="{0F5646C6-F27F-4496-9820-D742581E7009}"/>
              </a:ext>
            </a:extLst>
          </p:cNvPr>
          <p:cNvSpPr txBox="1"/>
          <p:nvPr/>
        </p:nvSpPr>
        <p:spPr>
          <a:xfrm>
            <a:off x="8460353" y="4571611"/>
            <a:ext cx="2478564" cy="954107"/>
          </a:xfrm>
          <a:prstGeom prst="rect">
            <a:avLst/>
          </a:prstGeom>
          <a:noFill/>
        </p:spPr>
        <p:txBody>
          <a:bodyPr wrap="none" rtlCol="0">
            <a:spAutoFit/>
          </a:bodyPr>
          <a:lstStyle/>
          <a:p>
            <a:r>
              <a:rPr lang="en-US" sz="2800" b="1" dirty="0">
                <a:solidFill>
                  <a:srgbClr val="10527B"/>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sym typeface="Lato"/>
              </a:rPr>
              <a:t>PR2A3.</a:t>
            </a:r>
            <a:r>
              <a:rPr lang="en-US" sz="2800" dirty="0">
                <a:solidFill>
                  <a:srgbClr val="10527B"/>
                </a:solidFill>
                <a:latin typeface="Lato" panose="020F0502020204030203" pitchFamily="34" charset="0"/>
                <a:ea typeface="Lato" panose="020F0502020204030203" pitchFamily="34" charset="0"/>
                <a:cs typeface="Lato" panose="020F0502020204030203" pitchFamily="34" charset="0"/>
                <a:sym typeface="Lato"/>
              </a:rPr>
              <a:t> </a:t>
            </a:r>
            <a:r>
              <a:rPr lang="en-US" sz="2800" b="1" dirty="0">
                <a:solidFill>
                  <a:schemeClr val="accent2"/>
                </a:solidFill>
                <a:latin typeface="Lato" panose="020F0502020204030203" pitchFamily="34" charset="0"/>
                <a:ea typeface="Lato" panose="020F0502020204030203" pitchFamily="34" charset="0"/>
                <a:cs typeface="Lato" panose="020F0502020204030203" pitchFamily="34" charset="0"/>
                <a:sym typeface="Lato"/>
              </a:rPr>
              <a:t>Study</a:t>
            </a:r>
            <a:endParaRPr lang="en-US" sz="2800" u="sng" dirty="0">
              <a:solidFill>
                <a:srgbClr val="10527B"/>
              </a:solidFill>
              <a:latin typeface="Lato"/>
              <a:ea typeface="Lato"/>
              <a:cs typeface="Lato"/>
              <a:sym typeface="Lato"/>
            </a:endParaRPr>
          </a:p>
          <a:p>
            <a:endParaRPr lang="hr-H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1066800" y="562175"/>
            <a:ext cx="10579768"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7334"/>
              </a:buClr>
              <a:buSzPts val="4400"/>
              <a:buFont typeface="Arial"/>
              <a:buNone/>
            </a:pPr>
            <a:r>
              <a:rPr lang="hr-HR" b="1" dirty="0" err="1">
                <a:solidFill>
                  <a:srgbClr val="EE7334"/>
                </a:solidFill>
                <a:latin typeface="Arial"/>
                <a:ea typeface="Arial"/>
                <a:cs typeface="Arial"/>
                <a:sym typeface="Arial"/>
              </a:rPr>
              <a:t>Libraries</a:t>
            </a:r>
            <a:r>
              <a:rPr lang="hr-HR" b="1" dirty="0">
                <a:solidFill>
                  <a:srgbClr val="EE7334"/>
                </a:solidFill>
                <a:latin typeface="Arial"/>
                <a:ea typeface="Arial"/>
                <a:cs typeface="Arial"/>
                <a:sym typeface="Arial"/>
              </a:rPr>
              <a:t> </a:t>
            </a:r>
            <a:r>
              <a:rPr lang="hr-HR" b="1" dirty="0" err="1">
                <a:solidFill>
                  <a:srgbClr val="EE7334"/>
                </a:solidFill>
                <a:latin typeface="Arial"/>
                <a:ea typeface="Arial"/>
                <a:cs typeface="Arial"/>
                <a:sym typeface="Arial"/>
              </a:rPr>
              <a:t>and</a:t>
            </a:r>
            <a:r>
              <a:rPr lang="hr-HR" b="1" dirty="0">
                <a:solidFill>
                  <a:srgbClr val="EE7334"/>
                </a:solidFill>
                <a:latin typeface="Arial"/>
                <a:ea typeface="Arial"/>
                <a:cs typeface="Arial"/>
                <a:sym typeface="Arial"/>
              </a:rPr>
              <a:t> </a:t>
            </a:r>
            <a:r>
              <a:rPr lang="hr-HR" b="1" dirty="0" err="1">
                <a:solidFill>
                  <a:srgbClr val="EE7334"/>
                </a:solidFill>
                <a:latin typeface="Arial"/>
                <a:ea typeface="Arial"/>
                <a:cs typeface="Arial"/>
                <a:sym typeface="Arial"/>
              </a:rPr>
              <a:t>Citizen</a:t>
            </a:r>
            <a:r>
              <a:rPr lang="hr-HR" b="1" dirty="0">
                <a:solidFill>
                  <a:srgbClr val="EE7334"/>
                </a:solidFill>
                <a:latin typeface="Arial"/>
                <a:ea typeface="Arial"/>
                <a:cs typeface="Arial"/>
                <a:sym typeface="Arial"/>
              </a:rPr>
              <a:t> Science (CS)</a:t>
            </a:r>
            <a:endParaRPr b="1" dirty="0">
              <a:solidFill>
                <a:srgbClr val="EE7334"/>
              </a:solidFill>
              <a:latin typeface="Arial"/>
              <a:ea typeface="Arial"/>
              <a:cs typeface="Arial"/>
              <a:sym typeface="Arial"/>
            </a:endParaRPr>
          </a:p>
        </p:txBody>
      </p:sp>
      <p:sp>
        <p:nvSpPr>
          <p:cNvPr id="122" name="Google Shape;122;p2"/>
          <p:cNvSpPr txBox="1">
            <a:spLocks noGrp="1"/>
          </p:cNvSpPr>
          <p:nvPr>
            <p:ph type="body" idx="1"/>
          </p:nvPr>
        </p:nvSpPr>
        <p:spPr>
          <a:xfrm>
            <a:off x="1994907" y="1780841"/>
            <a:ext cx="10058400" cy="4023360"/>
          </a:xfrm>
          <a:prstGeom prst="rect">
            <a:avLst/>
          </a:prstGeom>
          <a:noFill/>
          <a:ln>
            <a:noFill/>
          </a:ln>
        </p:spPr>
        <p:txBody>
          <a:bodyPr spcFirstLastPara="1" wrap="square" lIns="91425" tIns="45700" rIns="91425" bIns="45700" anchor="t" anchorCtr="0">
            <a:normAutofit/>
          </a:bodyPr>
          <a:lstStyle/>
          <a:p>
            <a:pPr marL="419100" algn="just">
              <a:lnSpc>
                <a:spcPct val="150000"/>
              </a:lnSpc>
              <a:spcBef>
                <a:spcPts val="0"/>
              </a:spcBef>
              <a:spcAft>
                <a:spcPts val="800"/>
              </a:spcAft>
              <a:buClr>
                <a:srgbClr val="10527B"/>
              </a:buClr>
              <a:buSzPts val="2400"/>
              <a:buFont typeface="Arial" panose="020B0604020202020204" pitchFamily="34" charset="0"/>
              <a:buChar char="•"/>
            </a:pPr>
            <a:endParaRPr lang="hr-HR" sz="2400" dirty="0">
              <a:solidFill>
                <a:srgbClr val="10527B"/>
              </a:solidFill>
              <a:latin typeface="Lato"/>
              <a:ea typeface="Lato"/>
              <a:cs typeface="Lato"/>
              <a:sym typeface="Lato"/>
            </a:endParaRPr>
          </a:p>
          <a:p>
            <a:pPr marL="419100" algn="just">
              <a:lnSpc>
                <a:spcPct val="150000"/>
              </a:lnSpc>
              <a:spcBef>
                <a:spcPts val="0"/>
              </a:spcBef>
              <a:spcAft>
                <a:spcPts val="800"/>
              </a:spcAft>
              <a:buClr>
                <a:srgbClr val="10527B"/>
              </a:buClr>
              <a:buSzPts val="2400"/>
              <a:buFont typeface="Arial" panose="020B0604020202020204" pitchFamily="34" charset="0"/>
              <a:buChar char="•"/>
            </a:pPr>
            <a:endParaRPr lang="hr-HR" sz="2400" dirty="0">
              <a:solidFill>
                <a:srgbClr val="10527B"/>
              </a:solidFill>
              <a:latin typeface="Lato"/>
              <a:ea typeface="Lato"/>
              <a:cs typeface="Lato"/>
              <a:sym typeface="Lato"/>
            </a:endParaRPr>
          </a:p>
          <a:p>
            <a:pPr marL="419100" algn="just">
              <a:lnSpc>
                <a:spcPct val="150000"/>
              </a:lnSpc>
              <a:spcBef>
                <a:spcPts val="0"/>
              </a:spcBef>
              <a:spcAft>
                <a:spcPts val="800"/>
              </a:spcAft>
              <a:buClr>
                <a:srgbClr val="10527B"/>
              </a:buClr>
              <a:buSzPts val="2400"/>
              <a:buFont typeface="Arial" panose="020B0604020202020204" pitchFamily="34" charset="0"/>
              <a:buChar char="•"/>
            </a:pPr>
            <a:endParaRPr lang="hr-HR" sz="2400" dirty="0">
              <a:solidFill>
                <a:srgbClr val="10527B"/>
              </a:solidFill>
              <a:latin typeface="Lato"/>
              <a:ea typeface="Lato"/>
              <a:cs typeface="Lato"/>
              <a:sym typeface="Lato"/>
            </a:endParaRPr>
          </a:p>
          <a:p>
            <a:pPr marL="419100" algn="just">
              <a:lnSpc>
                <a:spcPct val="150000"/>
              </a:lnSpc>
              <a:spcBef>
                <a:spcPts val="0"/>
              </a:spcBef>
              <a:spcAft>
                <a:spcPts val="800"/>
              </a:spcAft>
              <a:buClr>
                <a:srgbClr val="10527B"/>
              </a:buClr>
              <a:buSzPts val="2400"/>
              <a:buFont typeface="Arial" panose="020B0604020202020204" pitchFamily="34" charset="0"/>
              <a:buChar char="•"/>
            </a:pPr>
            <a:endParaRPr lang="hr-HR" sz="2400" dirty="0">
              <a:solidFill>
                <a:srgbClr val="10527B"/>
              </a:solidFill>
              <a:latin typeface="Lato"/>
              <a:ea typeface="Lato"/>
              <a:cs typeface="Lato"/>
              <a:sym typeface="Lato"/>
            </a:endParaRPr>
          </a:p>
          <a:p>
            <a:pPr marL="76200" indent="0" algn="just">
              <a:lnSpc>
                <a:spcPct val="150000"/>
              </a:lnSpc>
              <a:spcBef>
                <a:spcPts val="0"/>
              </a:spcBef>
              <a:spcAft>
                <a:spcPts val="800"/>
              </a:spcAft>
              <a:buClr>
                <a:srgbClr val="10527B"/>
              </a:buClr>
              <a:buSzPts val="2400"/>
              <a:buNone/>
            </a:pPr>
            <a:endParaRPr lang="hr-HR" sz="2400" dirty="0">
              <a:solidFill>
                <a:srgbClr val="10527B"/>
              </a:solidFill>
              <a:latin typeface="Lato"/>
              <a:ea typeface="Lato"/>
              <a:cs typeface="Lato"/>
              <a:sym typeface="Lato"/>
            </a:endParaRPr>
          </a:p>
          <a:p>
            <a:pPr marL="76200" indent="0" algn="just">
              <a:lnSpc>
                <a:spcPct val="150000"/>
              </a:lnSpc>
              <a:spcBef>
                <a:spcPts val="0"/>
              </a:spcBef>
              <a:spcAft>
                <a:spcPts val="800"/>
              </a:spcAft>
              <a:buClr>
                <a:srgbClr val="10527B"/>
              </a:buClr>
              <a:buSzPts val="2400"/>
              <a:buNone/>
            </a:pPr>
            <a:r>
              <a:rPr lang="hr-HR" sz="2400" dirty="0" err="1">
                <a:solidFill>
                  <a:srgbClr val="10527B"/>
                </a:solidFill>
                <a:latin typeface="Lato"/>
                <a:ea typeface="Lato"/>
                <a:cs typeface="Lato"/>
                <a:sym typeface="Lato"/>
              </a:rPr>
              <a:t>Libraries</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bridges</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that</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connect</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citizens</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and</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science</a:t>
            </a:r>
            <a:r>
              <a:rPr lang="hr-HR" sz="2400" dirty="0">
                <a:solidFill>
                  <a:srgbClr val="10527B"/>
                </a:solidFill>
                <a:latin typeface="Lato"/>
                <a:ea typeface="Lato"/>
                <a:cs typeface="Lato"/>
                <a:sym typeface="Lato"/>
              </a:rPr>
              <a:t>! </a:t>
            </a:r>
          </a:p>
        </p:txBody>
      </p:sp>
      <p:graphicFrame>
        <p:nvGraphicFramePr>
          <p:cNvPr id="2" name="Tablica 1">
            <a:extLst>
              <a:ext uri="{FF2B5EF4-FFF2-40B4-BE49-F238E27FC236}">
                <a16:creationId xmlns:a16="http://schemas.microsoft.com/office/drawing/2014/main" id="{2A09B9DE-1E21-4655-944A-39431A780E6F}"/>
              </a:ext>
            </a:extLst>
          </p:cNvPr>
          <p:cNvGraphicFramePr>
            <a:graphicFrameLocks noGrp="1"/>
          </p:cNvGraphicFramePr>
          <p:nvPr>
            <p:extLst>
              <p:ext uri="{D42A27DB-BD31-4B8C-83A1-F6EECF244321}">
                <p14:modId xmlns:p14="http://schemas.microsoft.com/office/powerpoint/2010/main" val="2159414799"/>
              </p:ext>
            </p:extLst>
          </p:nvPr>
        </p:nvGraphicFramePr>
        <p:xfrm>
          <a:off x="3984858" y="2012932"/>
          <a:ext cx="4377746" cy="2871326"/>
        </p:xfrm>
        <a:graphic>
          <a:graphicData uri="http://schemas.openxmlformats.org/drawingml/2006/table">
            <a:tbl>
              <a:tblPr firstRow="1" bandRow="1">
                <a:tableStyleId>{D113A9D2-9D6B-4929-AA2D-F23B5EE8CBE7}</a:tableStyleId>
              </a:tblPr>
              <a:tblGrid>
                <a:gridCol w="4377746">
                  <a:extLst>
                    <a:ext uri="{9D8B030D-6E8A-4147-A177-3AD203B41FA5}">
                      <a16:colId xmlns:a16="http://schemas.microsoft.com/office/drawing/2014/main" val="1967654518"/>
                    </a:ext>
                  </a:extLst>
                </a:gridCol>
              </a:tblGrid>
              <a:tr h="421383">
                <a:tc>
                  <a:txBody>
                    <a:bodyPr/>
                    <a:lstStyle/>
                    <a:p>
                      <a:pPr algn="ctr"/>
                      <a:r>
                        <a:rPr lang="hr-HR" sz="2400" dirty="0">
                          <a:solidFill>
                            <a:srgbClr val="2A6589"/>
                          </a:solidFill>
                        </a:rPr>
                        <a:t>MUTURAL TERMS</a:t>
                      </a:r>
                    </a:p>
                  </a:txBody>
                  <a:tcPr/>
                </a:tc>
                <a:extLst>
                  <a:ext uri="{0D108BD9-81ED-4DB2-BD59-A6C34878D82A}">
                    <a16:rowId xmlns:a16="http://schemas.microsoft.com/office/drawing/2014/main" val="2940942296"/>
                  </a:ext>
                </a:extLst>
              </a:tr>
              <a:tr h="500657">
                <a:tc>
                  <a:txBody>
                    <a:bodyPr/>
                    <a:lstStyle/>
                    <a:p>
                      <a:pPr algn="ctr"/>
                      <a:r>
                        <a:rPr lang="hr-HR" sz="1800" b="1" dirty="0"/>
                        <a:t>SCIENTIFIC STANDARDS</a:t>
                      </a:r>
                    </a:p>
                  </a:txBody>
                  <a:tcPr/>
                </a:tc>
                <a:extLst>
                  <a:ext uri="{0D108BD9-81ED-4DB2-BD59-A6C34878D82A}">
                    <a16:rowId xmlns:a16="http://schemas.microsoft.com/office/drawing/2014/main" val="126189658"/>
                  </a:ext>
                </a:extLst>
              </a:tr>
              <a:tr h="500657">
                <a:tc>
                  <a:txBody>
                    <a:bodyPr/>
                    <a:lstStyle/>
                    <a:p>
                      <a:pPr algn="ctr"/>
                      <a:r>
                        <a:rPr lang="hr-HR" sz="1800" b="1" dirty="0"/>
                        <a:t>COLLABORATION</a:t>
                      </a:r>
                    </a:p>
                  </a:txBody>
                  <a:tcPr/>
                </a:tc>
                <a:extLst>
                  <a:ext uri="{0D108BD9-81ED-4DB2-BD59-A6C34878D82A}">
                    <a16:rowId xmlns:a16="http://schemas.microsoft.com/office/drawing/2014/main" val="2335711921"/>
                  </a:ext>
                </a:extLst>
              </a:tr>
              <a:tr h="500657">
                <a:tc>
                  <a:txBody>
                    <a:bodyPr/>
                    <a:lstStyle/>
                    <a:p>
                      <a:pPr algn="ctr"/>
                      <a:r>
                        <a:rPr lang="hr-HR" sz="1800" b="1" dirty="0"/>
                        <a:t>OPEN SCIENCE</a:t>
                      </a:r>
                    </a:p>
                  </a:txBody>
                  <a:tcPr/>
                </a:tc>
                <a:extLst>
                  <a:ext uri="{0D108BD9-81ED-4DB2-BD59-A6C34878D82A}">
                    <a16:rowId xmlns:a16="http://schemas.microsoft.com/office/drawing/2014/main" val="2184663112"/>
                  </a:ext>
                </a:extLst>
              </a:tr>
              <a:tr h="411498">
                <a:tc>
                  <a:txBody>
                    <a:bodyPr/>
                    <a:lstStyle/>
                    <a:p>
                      <a:pPr algn="ctr"/>
                      <a:r>
                        <a:rPr lang="hr-HR" sz="1800" b="1" dirty="0"/>
                        <a:t>COMMUNICATION</a:t>
                      </a:r>
                    </a:p>
                  </a:txBody>
                  <a:tcPr/>
                </a:tc>
                <a:extLst>
                  <a:ext uri="{0D108BD9-81ED-4DB2-BD59-A6C34878D82A}">
                    <a16:rowId xmlns:a16="http://schemas.microsoft.com/office/drawing/2014/main" val="3048488873"/>
                  </a:ext>
                </a:extLst>
              </a:tr>
              <a:tr h="500657">
                <a:tc>
                  <a:txBody>
                    <a:bodyPr/>
                    <a:lstStyle/>
                    <a:p>
                      <a:pPr algn="ctr"/>
                      <a:r>
                        <a:rPr lang="hr-HR" sz="1800" b="1" dirty="0"/>
                        <a:t>DANA MANAGEMENT</a:t>
                      </a:r>
                    </a:p>
                  </a:txBody>
                  <a:tcPr/>
                </a:tc>
                <a:extLst>
                  <a:ext uri="{0D108BD9-81ED-4DB2-BD59-A6C34878D82A}">
                    <a16:rowId xmlns:a16="http://schemas.microsoft.com/office/drawing/2014/main" val="2918839930"/>
                  </a:ext>
                </a:extLst>
              </a:tr>
            </a:tbl>
          </a:graphicData>
        </a:graphic>
      </p:graphicFrame>
      <p:cxnSp>
        <p:nvCxnSpPr>
          <p:cNvPr id="7" name="Ravni poveznik sa strelicom 6">
            <a:extLst>
              <a:ext uri="{FF2B5EF4-FFF2-40B4-BE49-F238E27FC236}">
                <a16:creationId xmlns:a16="http://schemas.microsoft.com/office/drawing/2014/main" id="{7F23D4AE-714A-4E7A-A14A-7AC9B9CF98DF}"/>
              </a:ext>
            </a:extLst>
          </p:cNvPr>
          <p:cNvCxnSpPr>
            <a:cxnSpLocks/>
          </p:cNvCxnSpPr>
          <p:nvPr/>
        </p:nvCxnSpPr>
        <p:spPr>
          <a:xfrm>
            <a:off x="3385466" y="5371189"/>
            <a:ext cx="4331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niOkvir 8">
            <a:extLst>
              <a:ext uri="{FF2B5EF4-FFF2-40B4-BE49-F238E27FC236}">
                <a16:creationId xmlns:a16="http://schemas.microsoft.com/office/drawing/2014/main" id="{FB8D85B2-2B9A-49BE-B252-30907C8AFA25}"/>
              </a:ext>
            </a:extLst>
          </p:cNvPr>
          <p:cNvSpPr txBox="1"/>
          <p:nvPr/>
        </p:nvSpPr>
        <p:spPr>
          <a:xfrm>
            <a:off x="367297" y="5730554"/>
            <a:ext cx="11457405" cy="461665"/>
          </a:xfrm>
          <a:prstGeom prst="rect">
            <a:avLst/>
          </a:prstGeom>
          <a:noFill/>
        </p:spPr>
        <p:txBody>
          <a:bodyPr wrap="square" rtlCol="0">
            <a:spAutoFit/>
          </a:bodyPr>
          <a:lstStyle/>
          <a:p>
            <a:pPr algn="ctr"/>
            <a:r>
              <a:rPr lang="hr-HR" sz="2400" dirty="0">
                <a:solidFill>
                  <a:srgbClr val="10527B"/>
                </a:solidFill>
                <a:latin typeface="Lato"/>
                <a:ea typeface="Lato"/>
                <a:cs typeface="Lato"/>
                <a:sym typeface="Lato"/>
              </a:rPr>
              <a:t>European </a:t>
            </a:r>
            <a:r>
              <a:rPr lang="hr-HR" sz="2400" dirty="0" err="1">
                <a:solidFill>
                  <a:srgbClr val="10527B"/>
                </a:solidFill>
                <a:latin typeface="Lato"/>
                <a:ea typeface="Lato"/>
                <a:cs typeface="Lato"/>
                <a:sym typeface="Lato"/>
              </a:rPr>
              <a:t>libraries</a:t>
            </a:r>
            <a:r>
              <a:rPr lang="hr-HR" sz="2400" dirty="0">
                <a:solidFill>
                  <a:srgbClr val="10527B"/>
                </a:solidFill>
                <a:latin typeface="Lato"/>
                <a:ea typeface="Lato"/>
                <a:cs typeface="Lato"/>
                <a:sym typeface="Lato"/>
              </a:rPr>
              <a:t> – CS </a:t>
            </a:r>
            <a:r>
              <a:rPr lang="hr-HR" sz="2400" dirty="0" err="1">
                <a:solidFill>
                  <a:srgbClr val="10527B"/>
                </a:solidFill>
                <a:latin typeface="Lato"/>
                <a:ea typeface="Lato"/>
                <a:cs typeface="Lato"/>
                <a:sym typeface="Lato"/>
              </a:rPr>
              <a:t>activities</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exist</a:t>
            </a:r>
            <a:r>
              <a:rPr lang="hr-HR" sz="2400" dirty="0">
                <a:solidFill>
                  <a:srgbClr val="10527B"/>
                </a:solidFill>
                <a:latin typeface="Lato"/>
                <a:ea typeface="Lato"/>
                <a:cs typeface="Lato"/>
                <a:sym typeface="Lato"/>
              </a:rPr>
              <a:t> but </a:t>
            </a:r>
            <a:r>
              <a:rPr lang="hr-HR" sz="2400" dirty="0" err="1">
                <a:solidFill>
                  <a:srgbClr val="10527B"/>
                </a:solidFill>
                <a:latin typeface="Lato"/>
                <a:ea typeface="Lato"/>
                <a:cs typeface="Lato"/>
                <a:sym typeface="Lato"/>
              </a:rPr>
              <a:t>little</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is</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said</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about</a:t>
            </a:r>
            <a:r>
              <a:rPr lang="hr-HR" sz="2400" dirty="0">
                <a:solidFill>
                  <a:srgbClr val="10527B"/>
                </a:solidFill>
                <a:latin typeface="Lato"/>
                <a:ea typeface="Lato"/>
                <a:cs typeface="Lato"/>
                <a:sym typeface="Lato"/>
              </a:rPr>
              <a:t> </a:t>
            </a:r>
            <a:r>
              <a:rPr lang="hr-HR" sz="2400" dirty="0" err="1">
                <a:solidFill>
                  <a:srgbClr val="10527B"/>
                </a:solidFill>
                <a:latin typeface="Lato"/>
                <a:ea typeface="Lato"/>
                <a:cs typeface="Lato"/>
                <a:sym typeface="Lato"/>
              </a:rPr>
              <a:t>them</a:t>
            </a:r>
            <a:endParaRPr lang="hr-HR" sz="2400" dirty="0"/>
          </a:p>
        </p:txBody>
      </p:sp>
    </p:spTree>
    <p:extLst>
      <p:ext uri="{BB962C8B-B14F-4D97-AF65-F5344CB8AC3E}">
        <p14:creationId xmlns:p14="http://schemas.microsoft.com/office/powerpoint/2010/main" val="317763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idx="4294967295"/>
          </p:nvPr>
        </p:nvSpPr>
        <p:spPr>
          <a:xfrm>
            <a:off x="203200" y="-34131"/>
            <a:ext cx="11860645" cy="14509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7334"/>
              </a:buClr>
              <a:buSzPts val="4400"/>
              <a:buFont typeface="Arial"/>
              <a:buNone/>
            </a:pPr>
            <a:r>
              <a:rPr lang="hr-HR" b="1" dirty="0" err="1">
                <a:solidFill>
                  <a:srgbClr val="EE7334"/>
                </a:solidFill>
                <a:latin typeface="Arial"/>
                <a:ea typeface="Arial"/>
                <a:cs typeface="Arial"/>
                <a:sym typeface="Arial"/>
              </a:rPr>
              <a:t>Cooperation</a:t>
            </a:r>
            <a:r>
              <a:rPr lang="hr-HR" b="1" dirty="0">
                <a:solidFill>
                  <a:srgbClr val="EE7334"/>
                </a:solidFill>
                <a:latin typeface="Arial"/>
                <a:ea typeface="Arial"/>
                <a:cs typeface="Arial"/>
                <a:sym typeface="Arial"/>
              </a:rPr>
              <a:t> </a:t>
            </a:r>
            <a:r>
              <a:rPr lang="hr-HR" b="1" dirty="0" err="1">
                <a:solidFill>
                  <a:srgbClr val="EE7334"/>
                </a:solidFill>
                <a:latin typeface="Arial"/>
                <a:ea typeface="Arial"/>
                <a:cs typeface="Arial"/>
                <a:sym typeface="Arial"/>
              </a:rPr>
              <a:t>between</a:t>
            </a:r>
            <a:r>
              <a:rPr lang="hr-HR" b="1" dirty="0">
                <a:solidFill>
                  <a:srgbClr val="EE7334"/>
                </a:solidFill>
                <a:latin typeface="Arial"/>
                <a:ea typeface="Arial"/>
                <a:cs typeface="Arial"/>
                <a:sym typeface="Arial"/>
              </a:rPr>
              <a:t> </a:t>
            </a:r>
            <a:r>
              <a:rPr lang="hr-HR" b="1" dirty="0" err="1">
                <a:solidFill>
                  <a:srgbClr val="EE7334"/>
                </a:solidFill>
                <a:latin typeface="Arial"/>
                <a:ea typeface="Arial"/>
                <a:cs typeface="Arial"/>
                <a:sym typeface="Arial"/>
              </a:rPr>
              <a:t>libraries</a:t>
            </a:r>
            <a:r>
              <a:rPr lang="hr-HR" b="1" dirty="0">
                <a:solidFill>
                  <a:srgbClr val="EE7334"/>
                </a:solidFill>
                <a:latin typeface="Arial"/>
                <a:ea typeface="Arial"/>
                <a:cs typeface="Arial"/>
                <a:sym typeface="Arial"/>
              </a:rPr>
              <a:t> - </a:t>
            </a:r>
            <a:r>
              <a:rPr lang="hr-HR" b="1" dirty="0" err="1">
                <a:solidFill>
                  <a:srgbClr val="EE7334"/>
                </a:solidFill>
                <a:latin typeface="Arial"/>
                <a:ea typeface="Arial"/>
                <a:cs typeface="Arial"/>
                <a:sym typeface="Arial"/>
              </a:rPr>
              <a:t>barriers</a:t>
            </a:r>
            <a:endParaRPr b="1" dirty="0">
              <a:solidFill>
                <a:srgbClr val="EE7334"/>
              </a:solidFill>
              <a:latin typeface="Lato" panose="020F0502020204030203"/>
              <a:ea typeface="Arial"/>
              <a:cs typeface="Arial"/>
              <a:sym typeface="Arial"/>
            </a:endParaRPr>
          </a:p>
        </p:txBody>
      </p:sp>
      <p:sp>
        <p:nvSpPr>
          <p:cNvPr id="122" name="Google Shape;122;p2"/>
          <p:cNvSpPr txBox="1">
            <a:spLocks noGrp="1"/>
          </p:cNvSpPr>
          <p:nvPr>
            <p:ph type="body" idx="4294967295"/>
          </p:nvPr>
        </p:nvSpPr>
        <p:spPr>
          <a:xfrm>
            <a:off x="657616" y="1416844"/>
            <a:ext cx="10058400" cy="4024312"/>
          </a:xfrm>
          <a:prstGeom prst="rect">
            <a:avLst/>
          </a:prstGeom>
          <a:noFill/>
          <a:ln>
            <a:noFill/>
          </a:ln>
        </p:spPr>
        <p:txBody>
          <a:bodyPr spcFirstLastPara="1" wrap="square" lIns="91425" tIns="45700" rIns="91425" bIns="45700" anchor="t" anchorCtr="0">
            <a:normAutofit/>
          </a:bodyPr>
          <a:lstStyle/>
          <a:p>
            <a:pPr marL="419100" algn="just">
              <a:lnSpc>
                <a:spcPct val="150000"/>
              </a:lnSpc>
              <a:spcBef>
                <a:spcPts val="0"/>
              </a:spcBef>
              <a:spcAft>
                <a:spcPts val="800"/>
              </a:spcAft>
              <a:buClr>
                <a:srgbClr val="10527B"/>
              </a:buClr>
              <a:buSzPts val="2400"/>
              <a:buFont typeface="Arial" panose="020B0604020202020204" pitchFamily="34" charset="0"/>
              <a:buChar char="•"/>
            </a:pPr>
            <a:endParaRPr lang="hr-HR" sz="2400" dirty="0">
              <a:solidFill>
                <a:srgbClr val="10527B"/>
              </a:solidFill>
              <a:latin typeface="Lato"/>
              <a:ea typeface="Lato"/>
              <a:cs typeface="Lato"/>
              <a:sym typeface="Lato"/>
            </a:endParaRPr>
          </a:p>
          <a:p>
            <a:pPr marL="419100" algn="just">
              <a:lnSpc>
                <a:spcPct val="150000"/>
              </a:lnSpc>
              <a:spcBef>
                <a:spcPts val="0"/>
              </a:spcBef>
              <a:spcAft>
                <a:spcPts val="800"/>
              </a:spcAft>
              <a:buClr>
                <a:srgbClr val="10527B"/>
              </a:buClr>
              <a:buSzPts val="2400"/>
              <a:buFont typeface="Arial" panose="020B0604020202020204" pitchFamily="34" charset="0"/>
              <a:buChar char="•"/>
            </a:pPr>
            <a:endParaRPr lang="hr-HR" sz="2400" dirty="0">
              <a:solidFill>
                <a:srgbClr val="10527B"/>
              </a:solidFill>
              <a:latin typeface="Lato"/>
              <a:ea typeface="Lato"/>
              <a:cs typeface="Lato"/>
              <a:sym typeface="Lato"/>
            </a:endParaRPr>
          </a:p>
          <a:p>
            <a:pPr marL="419100" algn="just">
              <a:lnSpc>
                <a:spcPct val="150000"/>
              </a:lnSpc>
              <a:spcBef>
                <a:spcPts val="0"/>
              </a:spcBef>
              <a:spcAft>
                <a:spcPts val="800"/>
              </a:spcAft>
              <a:buClr>
                <a:srgbClr val="10527B"/>
              </a:buClr>
              <a:buSzPts val="2400"/>
              <a:buFont typeface="Arial" panose="020B0604020202020204" pitchFamily="34" charset="0"/>
              <a:buChar char="•"/>
            </a:pPr>
            <a:endParaRPr lang="hr-HR" sz="2400" dirty="0">
              <a:solidFill>
                <a:srgbClr val="10527B"/>
              </a:solidFill>
              <a:latin typeface="Lato"/>
              <a:ea typeface="Lato"/>
              <a:cs typeface="Lato"/>
              <a:sym typeface="Lato"/>
            </a:endParaRPr>
          </a:p>
          <a:p>
            <a:pPr marL="419100" algn="just">
              <a:lnSpc>
                <a:spcPct val="150000"/>
              </a:lnSpc>
              <a:spcBef>
                <a:spcPts val="0"/>
              </a:spcBef>
              <a:spcAft>
                <a:spcPts val="800"/>
              </a:spcAft>
              <a:buClr>
                <a:srgbClr val="10527B"/>
              </a:buClr>
              <a:buSzPts val="2400"/>
              <a:buFont typeface="Arial" panose="020B0604020202020204" pitchFamily="34" charset="0"/>
              <a:buChar char="•"/>
            </a:pPr>
            <a:endParaRPr lang="hr-HR" sz="2400" dirty="0">
              <a:solidFill>
                <a:srgbClr val="10527B"/>
              </a:solidFill>
              <a:latin typeface="Lato"/>
              <a:ea typeface="Lato"/>
              <a:cs typeface="Lato"/>
              <a:sym typeface="Lato"/>
            </a:endParaRPr>
          </a:p>
          <a:p>
            <a:pPr marL="76200" indent="0" algn="just">
              <a:lnSpc>
                <a:spcPct val="150000"/>
              </a:lnSpc>
              <a:spcBef>
                <a:spcPts val="0"/>
              </a:spcBef>
              <a:spcAft>
                <a:spcPts val="800"/>
              </a:spcAft>
              <a:buClr>
                <a:srgbClr val="10527B"/>
              </a:buClr>
              <a:buSzPts val="2400"/>
              <a:buNone/>
            </a:pPr>
            <a:endParaRPr lang="hr-HR" sz="2400" dirty="0">
              <a:solidFill>
                <a:srgbClr val="10527B"/>
              </a:solidFill>
              <a:latin typeface="Lato"/>
              <a:ea typeface="Lato"/>
              <a:cs typeface="Lato"/>
              <a:sym typeface="Lato"/>
            </a:endParaRPr>
          </a:p>
        </p:txBody>
      </p:sp>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75993610-4ACE-436E-9D02-B3D124C1DCD9}"/>
                  </a:ext>
                </a:extLst>
              </p:cNvPr>
              <p:cNvGraphicFramePr/>
              <p:nvPr>
                <p:extLst/>
              </p:nvPr>
            </p:nvGraphicFramePr>
            <p:xfrm>
              <a:off x="5686816" y="2136003"/>
              <a:ext cx="8617907" cy="415206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75993610-4ACE-436E-9D02-B3D124C1DCD9}"/>
                  </a:ext>
                </a:extLst>
              </p:cNvPr>
              <p:cNvPicPr>
                <a:picLocks noGrp="1" noRot="1" noChangeAspect="1" noMove="1" noResize="1" noEditPoints="1" noAdjustHandles="1" noChangeArrowheads="1" noChangeShapeType="1"/>
              </p:cNvPicPr>
              <p:nvPr/>
            </p:nvPicPr>
            <p:blipFill>
              <a:blip r:embed="rId4"/>
              <a:stretch>
                <a:fillRect/>
              </a:stretch>
            </p:blipFill>
            <p:spPr>
              <a:xfrm>
                <a:off x="5686816" y="2136003"/>
                <a:ext cx="8617907" cy="4152063"/>
              </a:xfrm>
              <a:prstGeom prst="rect">
                <a:avLst/>
              </a:prstGeom>
            </p:spPr>
          </p:pic>
        </mc:Fallback>
      </mc:AlternateContent>
      <p:graphicFrame>
        <p:nvGraphicFramePr>
          <p:cNvPr id="7" name="Dijagram 6">
            <a:extLst>
              <a:ext uri="{FF2B5EF4-FFF2-40B4-BE49-F238E27FC236}">
                <a16:creationId xmlns:a16="http://schemas.microsoft.com/office/drawing/2014/main" id="{C67BA63F-0A31-4318-8579-C69E94C8118C}"/>
              </a:ext>
            </a:extLst>
          </p:cNvPr>
          <p:cNvGraphicFramePr/>
          <p:nvPr>
            <p:extLst>
              <p:ext uri="{D42A27DB-BD31-4B8C-83A1-F6EECF244321}">
                <p14:modId xmlns:p14="http://schemas.microsoft.com/office/powerpoint/2010/main" val="885587375"/>
              </p:ext>
            </p:extLst>
          </p:nvPr>
        </p:nvGraphicFramePr>
        <p:xfrm>
          <a:off x="3133429" y="1625783"/>
          <a:ext cx="5925141" cy="41520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988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1066800" y="368492"/>
            <a:ext cx="10058400" cy="14507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7334"/>
              </a:buClr>
              <a:buSzPts val="4400"/>
              <a:buFont typeface="Arial"/>
              <a:buNone/>
            </a:pPr>
            <a:r>
              <a:rPr lang="en-US" b="1" dirty="0">
                <a:solidFill>
                  <a:srgbClr val="EE7334"/>
                </a:solidFill>
                <a:latin typeface="Arial"/>
                <a:ea typeface="Arial"/>
                <a:cs typeface="Arial"/>
                <a:sym typeface="Arial"/>
              </a:rPr>
              <a:t>Survey</a:t>
            </a:r>
            <a:r>
              <a:rPr lang="hr-HR" b="1" dirty="0">
                <a:solidFill>
                  <a:srgbClr val="EE7334"/>
                </a:solidFill>
                <a:latin typeface="Arial"/>
                <a:ea typeface="Arial"/>
                <a:cs typeface="Arial"/>
                <a:sym typeface="Arial"/>
              </a:rPr>
              <a:t> </a:t>
            </a:r>
            <a:r>
              <a:rPr lang="hr-HR" b="1" dirty="0" err="1">
                <a:solidFill>
                  <a:srgbClr val="EE7334"/>
                </a:solidFill>
                <a:latin typeface="Arial"/>
                <a:ea typeface="Arial"/>
                <a:cs typeface="Arial"/>
                <a:sym typeface="Arial"/>
              </a:rPr>
              <a:t>methodology</a:t>
            </a:r>
            <a:endParaRPr b="1" dirty="0">
              <a:solidFill>
                <a:srgbClr val="EE7334"/>
              </a:solidFill>
              <a:latin typeface="Arial"/>
              <a:ea typeface="Arial"/>
              <a:cs typeface="Arial"/>
              <a:sym typeface="Arial"/>
            </a:endParaRPr>
          </a:p>
        </p:txBody>
      </p:sp>
      <p:sp>
        <p:nvSpPr>
          <p:cNvPr id="134" name="Google Shape;134;p5"/>
          <p:cNvSpPr txBox="1">
            <a:spLocks noGrp="1"/>
          </p:cNvSpPr>
          <p:nvPr>
            <p:ph type="body" idx="1"/>
          </p:nvPr>
        </p:nvSpPr>
        <p:spPr>
          <a:xfrm>
            <a:off x="1066800" y="1860974"/>
            <a:ext cx="10058400" cy="1308946"/>
          </a:xfrm>
          <a:prstGeom prst="rect">
            <a:avLst/>
          </a:prstGeom>
          <a:noFill/>
          <a:ln>
            <a:noFill/>
          </a:ln>
        </p:spPr>
        <p:txBody>
          <a:bodyPr spcFirstLastPara="1" wrap="square" lIns="91425" tIns="45700" rIns="91425" bIns="45700" anchor="t" anchorCtr="0">
            <a:normAutofit/>
          </a:bodyPr>
          <a:lstStyle/>
          <a:p>
            <a:pPr marL="180000" lvl="0" indent="-228600">
              <a:spcBef>
                <a:spcPts val="0"/>
              </a:spcBef>
              <a:spcAft>
                <a:spcPts val="600"/>
              </a:spcAft>
              <a:buClr>
                <a:srgbClr val="10527B"/>
              </a:buClr>
              <a:buSzPts val="2400"/>
              <a:buFont typeface="Calibri"/>
              <a:buChar char="•"/>
            </a:pPr>
            <a:r>
              <a:rPr lang="en-US" sz="2400" dirty="0">
                <a:solidFill>
                  <a:srgbClr val="10527B"/>
                </a:solidFill>
                <a:latin typeface="Lato"/>
                <a:ea typeface="Lato"/>
                <a:cs typeface="Lato"/>
                <a:sym typeface="Lato"/>
              </a:rPr>
              <a:t>Survey conducted by: </a:t>
            </a:r>
          </a:p>
          <a:p>
            <a:pPr marL="0" lvl="0" indent="0">
              <a:spcBef>
                <a:spcPts val="0"/>
              </a:spcBef>
              <a:spcAft>
                <a:spcPts val="600"/>
              </a:spcAft>
              <a:buClr>
                <a:srgbClr val="10527B"/>
              </a:buClr>
              <a:buSzPts val="2400"/>
              <a:buNone/>
            </a:pPr>
            <a:r>
              <a:rPr lang="en-US" b="1" dirty="0">
                <a:solidFill>
                  <a:srgbClr val="10527B"/>
                </a:solidFill>
                <a:latin typeface="Lato"/>
                <a:ea typeface="Lato"/>
                <a:cs typeface="Lato"/>
                <a:sym typeface="Lato"/>
              </a:rPr>
              <a:t>     University </a:t>
            </a:r>
            <a:r>
              <a:rPr lang="en-US" b="1" dirty="0">
                <a:solidFill>
                  <a:srgbClr val="2A6589"/>
                </a:solidFill>
                <a:latin typeface="Lato"/>
                <a:ea typeface="Lato"/>
                <a:cs typeface="Lato"/>
                <a:sym typeface="Lato"/>
              </a:rPr>
              <a:t>Library</a:t>
            </a:r>
            <a:r>
              <a:rPr lang="en-US" b="1" dirty="0">
                <a:solidFill>
                  <a:srgbClr val="10527B"/>
                </a:solidFill>
                <a:latin typeface="Lato"/>
                <a:ea typeface="Lato"/>
                <a:cs typeface="Lato"/>
                <a:sym typeface="Lato"/>
              </a:rPr>
              <a:t> of Southern Denmark </a:t>
            </a:r>
            <a:r>
              <a:rPr lang="en-US" dirty="0">
                <a:solidFill>
                  <a:srgbClr val="10527B"/>
                </a:solidFill>
                <a:latin typeface="Lato"/>
                <a:ea typeface="Lato"/>
                <a:cs typeface="Lato"/>
                <a:sym typeface="Lato"/>
              </a:rPr>
              <a:t>+ </a:t>
            </a:r>
            <a:r>
              <a:rPr lang="en-US" b="1" dirty="0">
                <a:solidFill>
                  <a:srgbClr val="10527B"/>
                </a:solidFill>
                <a:latin typeface="Lato"/>
                <a:ea typeface="Lato"/>
                <a:cs typeface="Lato"/>
                <a:sym typeface="Arial"/>
              </a:rPr>
              <a:t>National and University Library in Zagreb</a:t>
            </a:r>
          </a:p>
          <a:p>
            <a:pPr marL="180000" lvl="0" indent="-228600">
              <a:spcBef>
                <a:spcPts val="0"/>
              </a:spcBef>
              <a:spcAft>
                <a:spcPts val="600"/>
              </a:spcAft>
              <a:buClr>
                <a:srgbClr val="10527B"/>
              </a:buClr>
              <a:buSzPts val="2400"/>
              <a:buFont typeface="Calibri"/>
              <a:buChar char="•"/>
            </a:pPr>
            <a:endParaRPr dirty="0">
              <a:solidFill>
                <a:srgbClr val="10527B"/>
              </a:solidFill>
              <a:latin typeface="Lato"/>
              <a:ea typeface="Lato"/>
              <a:cs typeface="Lato"/>
              <a:sym typeface="Lato"/>
            </a:endParaRPr>
          </a:p>
        </p:txBody>
      </p:sp>
      <p:sp>
        <p:nvSpPr>
          <p:cNvPr id="4" name="Google Shape;134;p5">
            <a:extLst>
              <a:ext uri="{FF2B5EF4-FFF2-40B4-BE49-F238E27FC236}">
                <a16:creationId xmlns:a16="http://schemas.microsoft.com/office/drawing/2014/main" id="{14DBE023-4BDB-43CB-8536-38E956A9D37B}"/>
              </a:ext>
            </a:extLst>
          </p:cNvPr>
          <p:cNvSpPr txBox="1">
            <a:spLocks/>
          </p:cNvSpPr>
          <p:nvPr/>
        </p:nvSpPr>
        <p:spPr>
          <a:xfrm>
            <a:off x="1066800" y="3169920"/>
            <a:ext cx="4419600" cy="281611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180000" indent="-228600">
              <a:spcBef>
                <a:spcPts val="0"/>
              </a:spcBef>
              <a:spcAft>
                <a:spcPts val="600"/>
              </a:spcAft>
              <a:buClr>
                <a:srgbClr val="10527B"/>
              </a:buClr>
              <a:buSzPts val="2400"/>
              <a:buFont typeface="Calibri"/>
              <a:buChar char="•"/>
            </a:pPr>
            <a:r>
              <a:rPr lang="en-US" sz="2400" dirty="0">
                <a:solidFill>
                  <a:srgbClr val="10527B"/>
                </a:solidFill>
                <a:latin typeface="Lato"/>
                <a:ea typeface="Lato"/>
                <a:cs typeface="Lato"/>
                <a:sym typeface="Lato"/>
              </a:rPr>
              <a:t>Number of responses: </a:t>
            </a:r>
            <a:r>
              <a:rPr lang="en-US" sz="2400" b="1" dirty="0">
                <a:solidFill>
                  <a:srgbClr val="10527B"/>
                </a:solidFill>
                <a:latin typeface="Lato"/>
                <a:ea typeface="Lato"/>
                <a:cs typeface="Lato"/>
                <a:sym typeface="Lato"/>
              </a:rPr>
              <a:t>81</a:t>
            </a:r>
          </a:p>
          <a:p>
            <a:pPr marL="637200" lvl="1" indent="-228600">
              <a:spcBef>
                <a:spcPts val="0"/>
              </a:spcBef>
              <a:spcAft>
                <a:spcPts val="600"/>
              </a:spcAft>
              <a:buClr>
                <a:srgbClr val="10527B"/>
              </a:buClr>
              <a:buSzPts val="2400"/>
              <a:buFont typeface="Calibri"/>
              <a:buChar char="•"/>
            </a:pPr>
            <a:r>
              <a:rPr lang="en-US" sz="2000" i="1" dirty="0">
                <a:solidFill>
                  <a:srgbClr val="10527B"/>
                </a:solidFill>
                <a:latin typeface="Lato"/>
                <a:ea typeface="Lato"/>
                <a:cs typeface="Lato"/>
                <a:sym typeface="Lato"/>
              </a:rPr>
              <a:t>Fully completed survey: </a:t>
            </a:r>
            <a:r>
              <a:rPr lang="en-US" sz="2000" b="1" i="1" dirty="0">
                <a:solidFill>
                  <a:srgbClr val="10527B"/>
                </a:solidFill>
                <a:latin typeface="Lato"/>
                <a:ea typeface="Lato"/>
                <a:cs typeface="Lato"/>
                <a:sym typeface="Lato"/>
              </a:rPr>
              <a:t>56</a:t>
            </a:r>
          </a:p>
          <a:p>
            <a:pPr marL="408600" lvl="1" indent="0">
              <a:spcBef>
                <a:spcPts val="0"/>
              </a:spcBef>
              <a:spcAft>
                <a:spcPts val="600"/>
              </a:spcAft>
              <a:buClr>
                <a:srgbClr val="10527B"/>
              </a:buClr>
              <a:buSzPts val="2400"/>
              <a:buNone/>
            </a:pPr>
            <a:endParaRPr lang="en-US" i="1" dirty="0">
              <a:solidFill>
                <a:srgbClr val="10527B"/>
              </a:solidFill>
              <a:latin typeface="Lato"/>
              <a:ea typeface="Lato"/>
              <a:cs typeface="Lato"/>
              <a:sym typeface="Lato"/>
            </a:endParaRPr>
          </a:p>
          <a:p>
            <a:pPr marL="180000" indent="-228600">
              <a:spcBef>
                <a:spcPts val="0"/>
              </a:spcBef>
              <a:spcAft>
                <a:spcPts val="600"/>
              </a:spcAft>
              <a:buClr>
                <a:srgbClr val="10527B"/>
              </a:buClr>
              <a:buSzPts val="2400"/>
              <a:buFont typeface="Calibri"/>
              <a:buChar char="•"/>
            </a:pPr>
            <a:r>
              <a:rPr lang="hr-HR" sz="2400" dirty="0">
                <a:solidFill>
                  <a:srgbClr val="10527B"/>
                </a:solidFill>
                <a:latin typeface="Lato"/>
                <a:ea typeface="Lato"/>
                <a:cs typeface="Lato"/>
                <a:sym typeface="Lato"/>
              </a:rPr>
              <a:t>Research </a:t>
            </a:r>
            <a:r>
              <a:rPr lang="hr-HR" sz="2400" dirty="0" err="1">
                <a:solidFill>
                  <a:srgbClr val="10527B"/>
                </a:solidFill>
                <a:latin typeface="Lato"/>
                <a:ea typeface="Lato"/>
                <a:cs typeface="Lato"/>
                <a:sym typeface="Lato"/>
              </a:rPr>
              <a:t>questions</a:t>
            </a:r>
            <a:r>
              <a:rPr lang="hr-HR" sz="2400" dirty="0">
                <a:solidFill>
                  <a:srgbClr val="10527B"/>
                </a:solidFill>
                <a:latin typeface="Lato"/>
                <a:ea typeface="Lato"/>
                <a:cs typeface="Lato"/>
                <a:sym typeface="Lato"/>
              </a:rPr>
              <a:t>:</a:t>
            </a:r>
          </a:p>
          <a:p>
            <a:pPr marL="0" indent="0">
              <a:spcBef>
                <a:spcPts val="0"/>
              </a:spcBef>
              <a:spcAft>
                <a:spcPts val="600"/>
              </a:spcAft>
              <a:buClr>
                <a:srgbClr val="10527B"/>
              </a:buClr>
              <a:buSzPts val="2400"/>
              <a:buNone/>
            </a:pPr>
            <a:endParaRPr lang="en-US" dirty="0">
              <a:solidFill>
                <a:srgbClr val="10527B"/>
              </a:solidFill>
              <a:latin typeface="Lato"/>
              <a:ea typeface="Lato"/>
              <a:cs typeface="Lato"/>
              <a:sym typeface="Lato"/>
            </a:endParaRPr>
          </a:p>
        </p:txBody>
      </p:sp>
      <p:graphicFrame>
        <p:nvGraphicFramePr>
          <p:cNvPr id="6" name="Chart 5">
            <a:extLst>
              <a:ext uri="{FF2B5EF4-FFF2-40B4-BE49-F238E27FC236}">
                <a16:creationId xmlns:a16="http://schemas.microsoft.com/office/drawing/2014/main" id="{2255FAFD-E549-453A-AEB2-A8797AEAF12F}"/>
              </a:ext>
            </a:extLst>
          </p:cNvPr>
          <p:cNvGraphicFramePr>
            <a:graphicFrameLocks/>
          </p:cNvGraphicFramePr>
          <p:nvPr>
            <p:extLst>
              <p:ext uri="{D42A27DB-BD31-4B8C-83A1-F6EECF244321}">
                <p14:modId xmlns:p14="http://schemas.microsoft.com/office/powerpoint/2010/main" val="3840756507"/>
              </p:ext>
            </p:extLst>
          </p:nvPr>
        </p:nvGraphicFramePr>
        <p:xfrm>
          <a:off x="6220110" y="3037599"/>
          <a:ext cx="5971890" cy="308075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8E51B87-B97B-45B6-9E03-27F7440616F2}"/>
              </a:ext>
            </a:extLst>
          </p:cNvPr>
          <p:cNvSpPr>
            <a:spLocks noChangeArrowheads="1"/>
          </p:cNvSpPr>
          <p:nvPr/>
        </p:nvSpPr>
        <p:spPr bwMode="auto">
          <a:xfrm>
            <a:off x="628902" y="4890887"/>
            <a:ext cx="6831212"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45720" rIns="91440" bIns="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hr-HR" altLang="sr-Latn-RS" sz="2000" b="0" i="0" u="none" strike="noStrike" cap="none" normalizeH="0" baseline="0" dirty="0">
                <a:ln>
                  <a:noFill/>
                </a:ln>
                <a:solidFill>
                  <a:srgbClr val="10527B"/>
                </a:solidFill>
                <a:effectLst/>
                <a:latin typeface="Lato" panose="020F0502020204030203"/>
                <a:ea typeface="Times New Roman" panose="02020603050405020304" pitchFamily="18" charset="0"/>
                <a:cs typeface="Times New Roman" panose="02020603050405020304" pitchFamily="18" charset="0"/>
              </a:rPr>
              <a:t>1. </a:t>
            </a:r>
            <a:r>
              <a:rPr lang="hr-HR" altLang="sr-Latn-RS" sz="2000" dirty="0">
                <a:solidFill>
                  <a:srgbClr val="10527B"/>
                </a:solidFill>
                <a:latin typeface="Lato" panose="020F0502020204030203"/>
                <a:ea typeface="Times New Roman" panose="02020603050405020304" pitchFamily="18" charset="0"/>
                <a:cs typeface="Times New Roman" panose="02020603050405020304" pitchFamily="18" charset="0"/>
              </a:rPr>
              <a:t>Wh</a:t>
            </a:r>
            <a:r>
              <a:rPr kumimoji="0" lang="en-GB" altLang="sr-Latn-RS" sz="2000" b="0" i="0" u="none" strike="noStrike" cap="none" normalizeH="0" baseline="0" dirty="0">
                <a:ln>
                  <a:noFill/>
                </a:ln>
                <a:solidFill>
                  <a:srgbClr val="10527B"/>
                </a:solidFill>
                <a:effectLst/>
                <a:latin typeface="Lato" panose="020F0502020204030203"/>
                <a:ea typeface="Times New Roman" panose="02020603050405020304" pitchFamily="18" charset="0"/>
                <a:cs typeface="Times New Roman" panose="02020603050405020304" pitchFamily="18" charset="0"/>
              </a:rPr>
              <a:t>at are the challenges of conducting CS </a:t>
            </a:r>
            <a:r>
              <a:rPr kumimoji="0" lang="en-GB" altLang="sr-Latn-RS" sz="2000" b="0" i="0" u="none" strike="noStrike" cap="none" normalizeH="0" baseline="0" dirty="0" err="1">
                <a:ln>
                  <a:noFill/>
                </a:ln>
                <a:solidFill>
                  <a:srgbClr val="10527B"/>
                </a:solidFill>
                <a:effectLst/>
                <a:latin typeface="Lato" panose="020F0502020204030203"/>
                <a:ea typeface="Times New Roman" panose="02020603050405020304" pitchFamily="18" charset="0"/>
                <a:cs typeface="Times New Roman" panose="02020603050405020304" pitchFamily="18" charset="0"/>
              </a:rPr>
              <a:t>activites</a:t>
            </a:r>
            <a:r>
              <a:rPr kumimoji="0" lang="en-GB" altLang="sr-Latn-RS" sz="2000" b="0" i="0" u="none" strike="noStrike" cap="none" normalizeH="0" baseline="0" dirty="0">
                <a:ln>
                  <a:noFill/>
                </a:ln>
                <a:solidFill>
                  <a:srgbClr val="10527B"/>
                </a:solidFill>
                <a:effectLst/>
                <a:latin typeface="Lato" panose="020F0502020204030203"/>
                <a:ea typeface="Times New Roman" panose="02020603050405020304" pitchFamily="18" charset="0"/>
                <a:cs typeface="Times New Roman" panose="02020603050405020304" pitchFamily="18" charset="0"/>
              </a:rPr>
              <a:t> </a:t>
            </a:r>
            <a:endParaRPr kumimoji="0" lang="hr-HR" altLang="sr-Latn-RS" sz="2000" b="0" i="0" u="none" strike="noStrike" cap="none" normalizeH="0" baseline="0" dirty="0">
              <a:ln>
                <a:noFill/>
              </a:ln>
              <a:solidFill>
                <a:srgbClr val="10527B"/>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kumimoji="0" lang="hr-HR" altLang="sr-Latn-RS" sz="2000" b="0" i="0" u="none" strike="noStrike" cap="none" normalizeH="0" baseline="0" dirty="0">
                <a:ln>
                  <a:noFill/>
                </a:ln>
                <a:solidFill>
                  <a:srgbClr val="10527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sr-Latn-RS" sz="2000" b="0" i="0" u="none" strike="noStrike" cap="none" normalizeH="0" baseline="0" dirty="0">
                <a:ln>
                  <a:noFill/>
                </a:ln>
                <a:solidFill>
                  <a:srgbClr val="10527B"/>
                </a:solidFill>
                <a:effectLst/>
                <a:latin typeface="Lato" panose="020F0502020204030203"/>
                <a:ea typeface="Times New Roman" panose="02020603050405020304" pitchFamily="18" charset="0"/>
                <a:cs typeface="Times New Roman" panose="02020603050405020304" pitchFamily="18" charset="0"/>
              </a:rPr>
              <a:t>in cooperation of university and public libraries?</a:t>
            </a:r>
            <a:endParaRPr lang="hr-HR" altLang="sr-Latn-RS" sz="2000" dirty="0">
              <a:solidFill>
                <a:srgbClr val="10527B"/>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kumimoji="0" lang="hr-HR" altLang="sr-Latn-RS" sz="2000" b="0" i="0" u="none" strike="noStrike" cap="none" normalizeH="0" baseline="0" dirty="0">
                <a:ln>
                  <a:noFill/>
                </a:ln>
                <a:solidFill>
                  <a:srgbClr val="10527B"/>
                </a:solidFill>
                <a:effectLst/>
                <a:latin typeface="Lato" panose="020F0502020204030203"/>
                <a:ea typeface="Times New Roman" panose="02020603050405020304" pitchFamily="18" charset="0"/>
                <a:cs typeface="Times New Roman" panose="02020603050405020304" pitchFamily="18" charset="0"/>
              </a:rPr>
              <a:t>2. W</a:t>
            </a:r>
            <a:r>
              <a:rPr kumimoji="0" lang="en-GB" altLang="sr-Latn-RS" sz="2000" b="0" i="0" u="none" strike="noStrike" cap="none" normalizeH="0" baseline="0" dirty="0">
                <a:ln>
                  <a:noFill/>
                </a:ln>
                <a:solidFill>
                  <a:srgbClr val="10527B"/>
                </a:solidFill>
                <a:effectLst/>
                <a:latin typeface="Lato" panose="020F0502020204030203"/>
                <a:ea typeface="Times New Roman" panose="02020603050405020304" pitchFamily="18" charset="0"/>
                <a:cs typeface="Times New Roman" panose="02020603050405020304" pitchFamily="18" charset="0"/>
              </a:rPr>
              <a:t>hat are the possible solutions to those challenges?</a:t>
            </a:r>
            <a:r>
              <a:rPr kumimoji="0" lang="hr-HR" altLang="sr-Latn-RS" sz="2000" b="0" i="0" u="none" strike="noStrike" cap="none" normalizeH="0" baseline="0" dirty="0">
                <a:ln>
                  <a:noFill/>
                </a:ln>
                <a:solidFill>
                  <a:srgbClr val="10527B"/>
                </a:solidFill>
                <a:effectLst/>
              </a:rPr>
              <a:t> </a:t>
            </a:r>
            <a:endParaRPr kumimoji="0" lang="hr-HR" altLang="sr-Latn-RS" sz="2000" b="0" i="0" u="none" strike="noStrike" cap="none" normalizeH="0" baseline="0" dirty="0">
              <a:ln>
                <a:noFill/>
              </a:ln>
              <a:solidFill>
                <a:srgbClr val="10527B"/>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title"/>
          </p:nvPr>
        </p:nvSpPr>
        <p:spPr>
          <a:xfrm>
            <a:off x="1066800" y="576163"/>
            <a:ext cx="10058400" cy="1450757"/>
          </a:xfrm>
          <a:prstGeom prst="rect">
            <a:avLst/>
          </a:prstGeom>
          <a:noFill/>
          <a:ln>
            <a:noFill/>
          </a:ln>
        </p:spPr>
        <p:txBody>
          <a:bodyPr spcFirstLastPara="1" wrap="square" lIns="91425" tIns="45700" rIns="91425" bIns="45700" anchor="ctr" anchorCtr="0">
            <a:normAutofit/>
          </a:bodyPr>
          <a:lstStyle/>
          <a:p>
            <a:pPr lvl="0">
              <a:lnSpc>
                <a:spcPct val="90000"/>
              </a:lnSpc>
              <a:buClr>
                <a:srgbClr val="EE7334"/>
              </a:buClr>
              <a:buSzPts val="4400"/>
            </a:pPr>
            <a:r>
              <a:rPr lang="en-US" b="1" dirty="0">
                <a:solidFill>
                  <a:srgbClr val="EE7334"/>
                </a:solidFill>
                <a:latin typeface="Arial"/>
                <a:ea typeface="Arial"/>
                <a:cs typeface="Arial"/>
                <a:sym typeface="Arial"/>
              </a:rPr>
              <a:t>Survey results</a:t>
            </a:r>
            <a:r>
              <a:rPr lang="hr-HR" b="1" dirty="0">
                <a:solidFill>
                  <a:srgbClr val="EE7334"/>
                </a:solidFill>
                <a:latin typeface="Arial"/>
                <a:ea typeface="Arial"/>
                <a:cs typeface="Arial"/>
                <a:sym typeface="Arial"/>
              </a:rPr>
              <a:t>… </a:t>
            </a:r>
            <a:r>
              <a:rPr lang="hr-HR" b="1" dirty="0" err="1">
                <a:solidFill>
                  <a:srgbClr val="EE7334"/>
                </a:solidFill>
                <a:latin typeface="Arial"/>
                <a:ea typeface="Arial"/>
                <a:cs typeface="Arial"/>
                <a:sym typeface="Arial"/>
              </a:rPr>
              <a:t>cont</a:t>
            </a:r>
            <a:r>
              <a:rPr lang="hr-HR" b="1" dirty="0">
                <a:solidFill>
                  <a:srgbClr val="EE7334"/>
                </a:solidFill>
                <a:latin typeface="Arial"/>
                <a:ea typeface="Arial"/>
                <a:cs typeface="Arial"/>
                <a:sym typeface="Arial"/>
              </a:rPr>
              <a:t>.</a:t>
            </a:r>
            <a:endParaRPr b="1" dirty="0">
              <a:solidFill>
                <a:srgbClr val="EE7334"/>
              </a:solidFill>
              <a:latin typeface="Arial"/>
              <a:ea typeface="Arial"/>
              <a:cs typeface="Arial"/>
              <a:sym typeface="Arial"/>
            </a:endParaRPr>
          </a:p>
        </p:txBody>
      </p:sp>
      <p:sp>
        <p:nvSpPr>
          <p:cNvPr id="158" name="Google Shape;158;p11"/>
          <p:cNvSpPr txBox="1">
            <a:spLocks noGrp="1"/>
          </p:cNvSpPr>
          <p:nvPr>
            <p:ph type="body" idx="1"/>
          </p:nvPr>
        </p:nvSpPr>
        <p:spPr>
          <a:xfrm>
            <a:off x="1097280" y="1845734"/>
            <a:ext cx="10058400" cy="4023360"/>
          </a:xfrm>
          <a:prstGeom prst="rect">
            <a:avLst/>
          </a:prstGeom>
          <a:noFill/>
          <a:ln>
            <a:noFill/>
          </a:ln>
        </p:spPr>
        <p:txBody>
          <a:bodyPr spcFirstLastPara="1" wrap="square" lIns="91425" tIns="45700" rIns="91425" bIns="45700" anchor="t" anchorCtr="0">
            <a:normAutofit/>
          </a:bodyPr>
          <a:lstStyle/>
          <a:p>
            <a:pPr marL="228600" indent="-228600">
              <a:spcBef>
                <a:spcPts val="0"/>
              </a:spcBef>
              <a:spcAft>
                <a:spcPts val="600"/>
              </a:spcAft>
              <a:buClr>
                <a:srgbClr val="10527B"/>
              </a:buClr>
              <a:buSzPts val="2400"/>
              <a:buFont typeface="Calibri"/>
              <a:buChar char="•"/>
            </a:pPr>
            <a:r>
              <a:rPr lang="en-US" sz="2400" dirty="0">
                <a:solidFill>
                  <a:srgbClr val="10527B"/>
                </a:solidFill>
                <a:latin typeface="Lato"/>
                <a:ea typeface="Lato"/>
                <a:cs typeface="Lato"/>
                <a:sym typeface="Lato"/>
              </a:rPr>
              <a:t>results about </a:t>
            </a:r>
            <a:r>
              <a:rPr lang="en-US" sz="2400" b="1" dirty="0">
                <a:solidFill>
                  <a:srgbClr val="10527B"/>
                </a:solidFill>
                <a:latin typeface="Lato"/>
                <a:ea typeface="Lato"/>
                <a:cs typeface="Lato"/>
                <a:sym typeface="Lato"/>
              </a:rPr>
              <a:t>actual CS activities </a:t>
            </a:r>
            <a:r>
              <a:rPr lang="en-US" sz="2400" dirty="0">
                <a:solidFill>
                  <a:srgbClr val="10527B"/>
                </a:solidFill>
                <a:latin typeface="Lato"/>
                <a:ea typeface="Lato"/>
                <a:cs typeface="Lato"/>
                <a:sym typeface="Lato"/>
              </a:rPr>
              <a:t>in cooperation of </a:t>
            </a:r>
            <a:r>
              <a:rPr lang="en-US" sz="2400" i="1" dirty="0">
                <a:solidFill>
                  <a:srgbClr val="10527B"/>
                </a:solidFill>
                <a:latin typeface="Lato"/>
                <a:ea typeface="Lato"/>
                <a:cs typeface="Lato"/>
                <a:sym typeface="Lato"/>
              </a:rPr>
              <a:t>university and public libraries</a:t>
            </a:r>
          </a:p>
          <a:p>
            <a:pPr marL="228600" indent="-228600">
              <a:spcBef>
                <a:spcPts val="0"/>
              </a:spcBef>
              <a:spcAft>
                <a:spcPts val="600"/>
              </a:spcAft>
              <a:buClr>
                <a:srgbClr val="10527B"/>
              </a:buClr>
              <a:buSzPts val="2400"/>
              <a:buFont typeface="Calibri"/>
              <a:buChar char="•"/>
            </a:pPr>
            <a:r>
              <a:rPr lang="en-US" sz="2400" dirty="0">
                <a:solidFill>
                  <a:srgbClr val="10527B"/>
                </a:solidFill>
                <a:latin typeface="Lato"/>
                <a:ea typeface="Lato"/>
                <a:cs typeface="Lato"/>
                <a:sym typeface="Lato"/>
              </a:rPr>
              <a:t>Two groups: </a:t>
            </a:r>
          </a:p>
          <a:p>
            <a:pPr marL="228600" indent="-228600">
              <a:spcBef>
                <a:spcPts val="0"/>
              </a:spcBef>
              <a:spcAft>
                <a:spcPts val="600"/>
              </a:spcAft>
              <a:buClr>
                <a:srgbClr val="10527B"/>
              </a:buClr>
              <a:buSzPts val="2400"/>
              <a:buFont typeface="Calibri"/>
              <a:buChar char="•"/>
            </a:pPr>
            <a:endParaRPr lang="en-US" sz="2400" dirty="0">
              <a:solidFill>
                <a:srgbClr val="10527B"/>
              </a:solidFill>
              <a:latin typeface="Lato"/>
              <a:ea typeface="Lato"/>
              <a:cs typeface="Lato"/>
              <a:sym typeface="Lato"/>
            </a:endParaRPr>
          </a:p>
          <a:p>
            <a:pPr marL="228600" indent="-228600">
              <a:spcBef>
                <a:spcPts val="0"/>
              </a:spcBef>
              <a:spcAft>
                <a:spcPts val="600"/>
              </a:spcAft>
              <a:buClr>
                <a:srgbClr val="10527B"/>
              </a:buClr>
              <a:buSzPts val="2400"/>
              <a:buFont typeface="Calibri"/>
              <a:buChar char="•"/>
            </a:pPr>
            <a:endParaRPr lang="en-US" sz="2400" dirty="0">
              <a:solidFill>
                <a:srgbClr val="10527B"/>
              </a:solidFill>
              <a:latin typeface="Lato"/>
              <a:ea typeface="Lato"/>
              <a:cs typeface="Lato"/>
              <a:sym typeface="Lato"/>
            </a:endParaRPr>
          </a:p>
          <a:p>
            <a:pPr marL="228600" indent="-228600">
              <a:spcBef>
                <a:spcPts val="0"/>
              </a:spcBef>
              <a:spcAft>
                <a:spcPts val="600"/>
              </a:spcAft>
              <a:buClr>
                <a:srgbClr val="10527B"/>
              </a:buClr>
              <a:buSzPts val="2400"/>
              <a:buFont typeface="Calibri"/>
              <a:buChar char="•"/>
            </a:pPr>
            <a:endParaRPr lang="en-US" sz="2400" dirty="0">
              <a:solidFill>
                <a:srgbClr val="10527B"/>
              </a:solidFill>
              <a:latin typeface="Lato"/>
              <a:ea typeface="Lato"/>
              <a:cs typeface="Lato"/>
              <a:sym typeface="Lato"/>
            </a:endParaRPr>
          </a:p>
          <a:p>
            <a:pPr marL="228600" indent="-228600">
              <a:spcBef>
                <a:spcPts val="0"/>
              </a:spcBef>
              <a:spcAft>
                <a:spcPts val="600"/>
              </a:spcAft>
              <a:buClr>
                <a:srgbClr val="10527B"/>
              </a:buClr>
              <a:buSzPts val="2400"/>
              <a:buFont typeface="Calibri"/>
              <a:buChar char="•"/>
            </a:pPr>
            <a:endParaRPr lang="en-US" sz="2400" dirty="0">
              <a:solidFill>
                <a:srgbClr val="10527B"/>
              </a:solidFill>
              <a:latin typeface="Lato"/>
              <a:ea typeface="Lato"/>
              <a:cs typeface="Lato"/>
              <a:sym typeface="Lato"/>
            </a:endParaRPr>
          </a:p>
          <a:p>
            <a:pPr marL="228600" indent="-228600">
              <a:spcBef>
                <a:spcPts val="0"/>
              </a:spcBef>
              <a:spcAft>
                <a:spcPts val="600"/>
              </a:spcAft>
              <a:buClr>
                <a:srgbClr val="10527B"/>
              </a:buClr>
              <a:buSzPts val="2400"/>
              <a:buFont typeface="Calibri"/>
              <a:buChar char="•"/>
            </a:pPr>
            <a:endParaRPr lang="en-US" sz="2400" dirty="0">
              <a:solidFill>
                <a:srgbClr val="10527B"/>
              </a:solidFill>
              <a:latin typeface="Lato"/>
              <a:ea typeface="Lato"/>
              <a:cs typeface="Lato"/>
              <a:sym typeface="Lato"/>
            </a:endParaRPr>
          </a:p>
          <a:p>
            <a:pPr marL="228600" indent="-228600">
              <a:spcBef>
                <a:spcPts val="0"/>
              </a:spcBef>
              <a:spcAft>
                <a:spcPts val="600"/>
              </a:spcAft>
              <a:buClr>
                <a:srgbClr val="10527B"/>
              </a:buClr>
              <a:buSzPts val="2400"/>
              <a:buFont typeface="Calibri"/>
              <a:buChar char="•"/>
            </a:pPr>
            <a:r>
              <a:rPr lang="en-US" sz="2400" dirty="0">
                <a:solidFill>
                  <a:srgbClr val="10527B"/>
                </a:solidFill>
                <a:latin typeface="Lato"/>
                <a:ea typeface="Lato"/>
                <a:cs typeface="Lato"/>
                <a:sym typeface="Lato"/>
              </a:rPr>
              <a:t>Interviews conducted with colleagues from </a:t>
            </a:r>
            <a:r>
              <a:rPr lang="en-US" sz="2400" b="1" dirty="0">
                <a:solidFill>
                  <a:srgbClr val="10527B"/>
                </a:solidFill>
                <a:latin typeface="Lato"/>
                <a:ea typeface="Lato"/>
                <a:cs typeface="Lato"/>
                <a:sym typeface="Lato"/>
              </a:rPr>
              <a:t>Serbia, Denmark and Portugal</a:t>
            </a:r>
          </a:p>
          <a:p>
            <a:pPr marL="228600" indent="-228600">
              <a:spcBef>
                <a:spcPts val="0"/>
              </a:spcBef>
              <a:spcAft>
                <a:spcPts val="600"/>
              </a:spcAft>
              <a:buClr>
                <a:srgbClr val="10527B"/>
              </a:buClr>
              <a:buSzPts val="2400"/>
              <a:buFont typeface="Calibri"/>
              <a:buChar char="•"/>
            </a:pPr>
            <a:endParaRPr lang="en-US" sz="2400" dirty="0">
              <a:solidFill>
                <a:srgbClr val="10527B"/>
              </a:solidFill>
              <a:latin typeface="Lato"/>
              <a:ea typeface="Lato"/>
              <a:cs typeface="Lato"/>
              <a:sym typeface="Lato"/>
            </a:endParaRPr>
          </a:p>
          <a:p>
            <a:pPr marL="0" indent="0">
              <a:spcBef>
                <a:spcPts val="0"/>
              </a:spcBef>
              <a:spcAft>
                <a:spcPts val="600"/>
              </a:spcAft>
              <a:buClr>
                <a:srgbClr val="10527B"/>
              </a:buClr>
              <a:buSzPts val="2400"/>
              <a:buNone/>
            </a:pPr>
            <a:endParaRPr lang="en-US" sz="2400" i="1" dirty="0">
              <a:solidFill>
                <a:srgbClr val="10527B"/>
              </a:solidFill>
              <a:latin typeface="Lato"/>
              <a:ea typeface="Lato"/>
              <a:cs typeface="Lato"/>
              <a:sym typeface="Lato"/>
            </a:endParaRPr>
          </a:p>
          <a:p>
            <a:pPr marL="228600" lvl="0" indent="-228600">
              <a:spcBef>
                <a:spcPts val="0"/>
              </a:spcBef>
              <a:spcAft>
                <a:spcPts val="600"/>
              </a:spcAft>
              <a:buClr>
                <a:srgbClr val="10527B"/>
              </a:buClr>
              <a:buSzPts val="2400"/>
              <a:buFont typeface="Calibri"/>
              <a:buChar char="•"/>
            </a:pPr>
            <a:endParaRPr sz="2400" dirty="0">
              <a:solidFill>
                <a:srgbClr val="10527B"/>
              </a:solidFill>
              <a:latin typeface="Lato"/>
              <a:ea typeface="Lato"/>
              <a:cs typeface="Lato"/>
              <a:sym typeface="Lato"/>
            </a:endParaRPr>
          </a:p>
        </p:txBody>
      </p:sp>
      <p:sp>
        <p:nvSpPr>
          <p:cNvPr id="3" name="Rectangle 2">
            <a:extLst>
              <a:ext uri="{FF2B5EF4-FFF2-40B4-BE49-F238E27FC236}">
                <a16:creationId xmlns:a16="http://schemas.microsoft.com/office/drawing/2014/main" id="{4C36D24F-0B19-4255-9D5B-8283A1DCF5FC}"/>
              </a:ext>
            </a:extLst>
          </p:cNvPr>
          <p:cNvSpPr/>
          <p:nvPr/>
        </p:nvSpPr>
        <p:spPr>
          <a:xfrm>
            <a:off x="2987040" y="3276600"/>
            <a:ext cx="2560320" cy="140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de-DE" sz="2000" b="1" dirty="0">
                <a:solidFill>
                  <a:schemeClr val="bg1"/>
                </a:solidFill>
                <a:latin typeface="Lato" panose="020F0502020204030203" pitchFamily="34" charset="0"/>
                <a:ea typeface="Lato" panose="020F0502020204030203" pitchFamily="34" charset="0"/>
                <a:cs typeface="Lato" panose="020F0502020204030203" pitchFamily="34" charset="0"/>
              </a:rPr>
              <a:t>56 libraries</a:t>
            </a:r>
          </a:p>
          <a:p>
            <a:pPr marL="342900" indent="-342900">
              <a:buFont typeface="Wingdings" panose="05000000000000000000" pitchFamily="2" charset="2"/>
              <a:buChar char="q"/>
            </a:pPr>
            <a:r>
              <a:rPr lang="de-DE" sz="2000" dirty="0">
                <a:solidFill>
                  <a:schemeClr val="bg1"/>
                </a:solidFill>
                <a:latin typeface="Lato" panose="020F0502020204030203" pitchFamily="34" charset="0"/>
                <a:ea typeface="Lato" panose="020F0502020204030203" pitchFamily="34" charset="0"/>
                <a:cs typeface="Lato" panose="020F0502020204030203" pitchFamily="34" charset="0"/>
              </a:rPr>
              <a:t>NO cooperation with public library</a:t>
            </a:r>
            <a:endParaRPr lang="en-GB" sz="2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39FB5A6A-7E40-4636-BEC9-06A8BEACADD5}"/>
              </a:ext>
            </a:extLst>
          </p:cNvPr>
          <p:cNvSpPr/>
          <p:nvPr/>
        </p:nvSpPr>
        <p:spPr>
          <a:xfrm>
            <a:off x="6339840" y="3276600"/>
            <a:ext cx="2560320" cy="140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de-DE" sz="2000" b="1" dirty="0">
                <a:solidFill>
                  <a:schemeClr val="bg1"/>
                </a:solidFill>
                <a:latin typeface="Lato" panose="020F0502020204030203" pitchFamily="34" charset="0"/>
                <a:ea typeface="Lato" panose="020F0502020204030203" pitchFamily="34" charset="0"/>
                <a:cs typeface="Lato" panose="020F0502020204030203" pitchFamily="34" charset="0"/>
              </a:rPr>
              <a:t>4 libraries</a:t>
            </a:r>
          </a:p>
          <a:p>
            <a:pPr marL="342900" indent="-342900">
              <a:buFont typeface="Wingdings" panose="05000000000000000000" pitchFamily="2" charset="2"/>
              <a:buChar char="q"/>
            </a:pPr>
            <a:r>
              <a:rPr lang="de-DE" sz="2000" dirty="0">
                <a:solidFill>
                  <a:schemeClr val="bg1"/>
                </a:solidFill>
                <a:latin typeface="Lato" panose="020F0502020204030203" pitchFamily="34" charset="0"/>
                <a:ea typeface="Lato" panose="020F0502020204030203" pitchFamily="34" charset="0"/>
                <a:cs typeface="Lato" panose="020F0502020204030203" pitchFamily="34" charset="0"/>
              </a:rPr>
              <a:t>Cooperation with public library</a:t>
            </a:r>
            <a:endParaRPr lang="en-GB" sz="20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 name="Rectangle 4">
            <a:extLst>
              <a:ext uri="{FF2B5EF4-FFF2-40B4-BE49-F238E27FC236}">
                <a16:creationId xmlns:a16="http://schemas.microsoft.com/office/drawing/2014/main" id="{8AC75630-0439-4CCE-A590-403AD3A741E3}"/>
              </a:ext>
            </a:extLst>
          </p:cNvPr>
          <p:cNvSpPr/>
          <p:nvPr/>
        </p:nvSpPr>
        <p:spPr>
          <a:xfrm>
            <a:off x="3484602" y="2721114"/>
            <a:ext cx="1468398" cy="707886"/>
          </a:xfrm>
          <a:prstGeom prst="rect">
            <a:avLst/>
          </a:prstGeom>
          <a:noFill/>
        </p:spPr>
        <p:txBody>
          <a:bodyPr wrap="square" lIns="91440" tIns="45720" rIns="91440" bIns="45720">
            <a:spAutoFit/>
          </a:bodyPr>
          <a:lstStyle/>
          <a:p>
            <a:pPr algn="ctr"/>
            <a:r>
              <a:rPr lang="de-DE" sz="4000" b="1" dirty="0">
                <a:ln w="6600">
                  <a:solidFill>
                    <a:schemeClr val="accent2"/>
                  </a:solidFill>
                  <a:prstDash val="solid"/>
                </a:ln>
                <a:solidFill>
                  <a:srgbClr val="FFFFFF"/>
                </a:solidFill>
                <a:effectLst>
                  <a:outerShdw dist="38100" dir="2700000" algn="tl" rotWithShape="0">
                    <a:schemeClr val="accent2"/>
                  </a:outerShdw>
                </a:effectLst>
              </a:rPr>
              <a:t>G1</a:t>
            </a:r>
            <a:endParaRPr lang="en-GB"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Rectangle 8">
            <a:extLst>
              <a:ext uri="{FF2B5EF4-FFF2-40B4-BE49-F238E27FC236}">
                <a16:creationId xmlns:a16="http://schemas.microsoft.com/office/drawing/2014/main" id="{23CBEE66-ADD1-485B-A531-1C834BDED462}"/>
              </a:ext>
            </a:extLst>
          </p:cNvPr>
          <p:cNvSpPr/>
          <p:nvPr/>
        </p:nvSpPr>
        <p:spPr>
          <a:xfrm>
            <a:off x="6913602" y="2721114"/>
            <a:ext cx="1468398" cy="707886"/>
          </a:xfrm>
          <a:prstGeom prst="rect">
            <a:avLst/>
          </a:prstGeom>
          <a:noFill/>
        </p:spPr>
        <p:txBody>
          <a:bodyPr wrap="square" lIns="91440" tIns="45720" rIns="91440" bIns="45720">
            <a:spAutoFit/>
          </a:bodyPr>
          <a:lstStyle/>
          <a:p>
            <a:pPr algn="ctr"/>
            <a:r>
              <a:rPr lang="de-DE" sz="4000" b="1" dirty="0">
                <a:ln w="6600">
                  <a:solidFill>
                    <a:schemeClr val="accent2"/>
                  </a:solidFill>
                  <a:prstDash val="solid"/>
                </a:ln>
                <a:solidFill>
                  <a:srgbClr val="FFFFFF"/>
                </a:solidFill>
                <a:effectLst>
                  <a:outerShdw dist="38100" dir="2700000" algn="tl" rotWithShape="0">
                    <a:schemeClr val="accent2"/>
                  </a:outerShdw>
                </a:effectLst>
              </a:rPr>
              <a:t>G2</a:t>
            </a:r>
            <a:endParaRPr lang="en-GB" sz="5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26" name="Picture 2">
            <a:extLst>
              <a:ext uri="{FF2B5EF4-FFF2-40B4-BE49-F238E27FC236}">
                <a16:creationId xmlns:a16="http://schemas.microsoft.com/office/drawing/2014/main" id="{404605B6-0130-46DA-AD1C-2A48D31E0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3980" y="3996544"/>
            <a:ext cx="601980" cy="401382"/>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Flag of Denmark - Wikipedia">
            <a:extLst>
              <a:ext uri="{FF2B5EF4-FFF2-40B4-BE49-F238E27FC236}">
                <a16:creationId xmlns:a16="http://schemas.microsoft.com/office/drawing/2014/main" id="{A41F7FE0-D83F-4264-8712-C31723DFA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1903" y="3551409"/>
            <a:ext cx="598515" cy="402336"/>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Flag of Portugal - Wikipedia">
            <a:extLst>
              <a:ext uri="{FF2B5EF4-FFF2-40B4-BE49-F238E27FC236}">
                <a16:creationId xmlns:a16="http://schemas.microsoft.com/office/drawing/2014/main" id="{6E7FFB1C-78BC-4E2C-9D96-DF83AB225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81" y="3120937"/>
            <a:ext cx="589597" cy="393065"/>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Flag of Finland - Wikipedia">
            <a:extLst>
              <a:ext uri="{FF2B5EF4-FFF2-40B4-BE49-F238E27FC236}">
                <a16:creationId xmlns:a16="http://schemas.microsoft.com/office/drawing/2014/main" id="{356FFD34-4F40-4E07-8A11-37C56B96B1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6521" y="4438668"/>
            <a:ext cx="629919" cy="38479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0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4">
            <a:extLst>
              <a:ext uri="{FF2B5EF4-FFF2-40B4-BE49-F238E27FC236}">
                <a16:creationId xmlns:a16="http://schemas.microsoft.com/office/drawing/2014/main" id="{1C663448-9F9C-4925-A4B9-2EB0CB1A00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2" name="Naslov 1">
            <a:extLst>
              <a:ext uri="{FF2B5EF4-FFF2-40B4-BE49-F238E27FC236}">
                <a16:creationId xmlns:a16="http://schemas.microsoft.com/office/drawing/2014/main" id="{F780A647-57FF-43DC-9AFE-E8613DC6E776}"/>
              </a:ext>
            </a:extLst>
          </p:cNvPr>
          <p:cNvSpPr>
            <a:spLocks noGrp="1"/>
          </p:cNvSpPr>
          <p:nvPr>
            <p:ph type="title" idx="4294967295"/>
          </p:nvPr>
        </p:nvSpPr>
        <p:spPr>
          <a:xfrm>
            <a:off x="352425" y="104775"/>
            <a:ext cx="11839575" cy="1082341"/>
          </a:xfrm>
        </p:spPr>
        <p:txBody>
          <a:bodyPr>
            <a:normAutofit/>
          </a:bodyPr>
          <a:lstStyle/>
          <a:p>
            <a:r>
              <a:rPr lang="hr-HR" sz="3600" b="1" dirty="0">
                <a:solidFill>
                  <a:schemeClr val="accent1"/>
                </a:solidFill>
                <a:latin typeface="+mj-lt"/>
              </a:rPr>
              <a:t>H</a:t>
            </a:r>
            <a:r>
              <a:rPr lang="en-US" sz="3600" b="1" dirty="0">
                <a:solidFill>
                  <a:schemeClr val="accent1"/>
                </a:solidFill>
                <a:latin typeface="+mj-lt"/>
              </a:rPr>
              <a:t>ow would you rate the organization of </a:t>
            </a:r>
            <a:r>
              <a:rPr lang="hr-HR" sz="3600" b="1" dirty="0">
                <a:solidFill>
                  <a:schemeClr val="accent1"/>
                </a:solidFill>
                <a:latin typeface="+mj-lt"/>
              </a:rPr>
              <a:t>CS </a:t>
            </a:r>
            <a:r>
              <a:rPr lang="en-US" sz="3600" b="1" dirty="0">
                <a:solidFill>
                  <a:schemeClr val="accent1"/>
                </a:solidFill>
                <a:latin typeface="+mj-lt"/>
              </a:rPr>
              <a:t>activities in cooperation with your library?</a:t>
            </a:r>
            <a:endParaRPr lang="hr-HR" sz="3600" b="1" dirty="0">
              <a:solidFill>
                <a:schemeClr val="accent1"/>
              </a:solidFill>
              <a:latin typeface="+mj-lt"/>
            </a:endParaRPr>
          </a:p>
        </p:txBody>
      </p:sp>
      <p:sp>
        <p:nvSpPr>
          <p:cNvPr id="3" name="Pravokutnik 2">
            <a:extLst>
              <a:ext uri="{FF2B5EF4-FFF2-40B4-BE49-F238E27FC236}">
                <a16:creationId xmlns:a16="http://schemas.microsoft.com/office/drawing/2014/main" id="{304A0746-FB7B-46E6-A763-F1B9E6D8D80B}"/>
              </a:ext>
            </a:extLst>
          </p:cNvPr>
          <p:cNvSpPr/>
          <p:nvPr/>
        </p:nvSpPr>
        <p:spPr>
          <a:xfrm>
            <a:off x="11322851" y="5521007"/>
            <a:ext cx="869149" cy="707886"/>
          </a:xfrm>
          <a:prstGeom prst="rect">
            <a:avLst/>
          </a:prstGeom>
        </p:spPr>
        <p:txBody>
          <a:bodyPr wrap="none">
            <a:spAutoFit/>
          </a:bodyPr>
          <a:lstStyle/>
          <a:p>
            <a:r>
              <a:rPr lang="de-DE" sz="4000" b="1" dirty="0">
                <a:ln w="6600">
                  <a:solidFill>
                    <a:schemeClr val="accent2"/>
                  </a:solidFill>
                  <a:prstDash val="solid"/>
                </a:ln>
                <a:solidFill>
                  <a:srgbClr val="FFFFFF"/>
                </a:solidFill>
                <a:effectLst>
                  <a:outerShdw dist="38100" dir="2700000" algn="tl" rotWithShape="0">
                    <a:schemeClr val="accent2"/>
                  </a:outerShdw>
                </a:effectLst>
              </a:rPr>
              <a:t>G1</a:t>
            </a:r>
            <a:endParaRPr lang="hr-HR" sz="4000" dirty="0"/>
          </a:p>
        </p:txBody>
      </p:sp>
      <p:pic>
        <p:nvPicPr>
          <p:cNvPr id="4" name="Slika 3">
            <a:extLst>
              <a:ext uri="{FF2B5EF4-FFF2-40B4-BE49-F238E27FC236}">
                <a16:creationId xmlns:a16="http://schemas.microsoft.com/office/drawing/2014/main" id="{6D04EDF3-727B-4E39-8106-9A8E9E4CEB86}"/>
              </a:ext>
            </a:extLst>
          </p:cNvPr>
          <p:cNvPicPr>
            <a:picLocks noChangeAspect="1"/>
          </p:cNvPicPr>
          <p:nvPr/>
        </p:nvPicPr>
        <p:blipFill>
          <a:blip r:embed="rId2"/>
          <a:stretch>
            <a:fillRect/>
          </a:stretch>
        </p:blipFill>
        <p:spPr>
          <a:xfrm>
            <a:off x="549836" y="1187116"/>
            <a:ext cx="7120745" cy="4883319"/>
          </a:xfrm>
          <a:prstGeom prst="rect">
            <a:avLst/>
          </a:prstGeom>
        </p:spPr>
      </p:pic>
      <p:sp>
        <p:nvSpPr>
          <p:cNvPr id="6" name="TekstniOkvir 5">
            <a:extLst>
              <a:ext uri="{FF2B5EF4-FFF2-40B4-BE49-F238E27FC236}">
                <a16:creationId xmlns:a16="http://schemas.microsoft.com/office/drawing/2014/main" id="{D0782A1D-BA5C-4948-92C8-CEB66E3162E5}"/>
              </a:ext>
            </a:extLst>
          </p:cNvPr>
          <p:cNvSpPr txBox="1"/>
          <p:nvPr/>
        </p:nvSpPr>
        <p:spPr>
          <a:xfrm>
            <a:off x="7852517" y="1024217"/>
            <a:ext cx="3904908" cy="5209118"/>
          </a:xfrm>
          <a:prstGeom prst="rect">
            <a:avLst/>
          </a:prstGeom>
          <a:noFill/>
        </p:spPr>
        <p:txBody>
          <a:bodyPr wrap="square" rtlCol="0">
            <a:spAutoFit/>
          </a:bodyPr>
          <a:lstStyle/>
          <a:p>
            <a:pPr>
              <a:spcBef>
                <a:spcPts val="900"/>
              </a:spcBef>
            </a:pPr>
            <a:r>
              <a:rPr lang="hr-HR" sz="2000" dirty="0">
                <a:solidFill>
                  <a:srgbClr val="10527B"/>
                </a:solidFill>
                <a:cs typeface="Times New Roman" panose="02020603050405020304" pitchFamily="18" charset="0"/>
              </a:rPr>
              <a:t>1. </a:t>
            </a:r>
            <a:r>
              <a:rPr lang="hr-HR" sz="2000" dirty="0" err="1">
                <a:solidFill>
                  <a:srgbClr val="10527B"/>
                </a:solidFill>
                <a:cs typeface="Times New Roman" panose="02020603050405020304" pitchFamily="18" charset="0"/>
              </a:rPr>
              <a:t>lack</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of</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resources</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staff</a:t>
            </a:r>
            <a:r>
              <a:rPr lang="hr-HR" sz="2000" dirty="0">
                <a:solidFill>
                  <a:srgbClr val="10527B"/>
                </a:solidFill>
                <a:cs typeface="Times New Roman" panose="02020603050405020304" pitchFamily="18" charset="0"/>
              </a:rPr>
              <a:t>, time, </a:t>
            </a:r>
            <a:r>
              <a:rPr lang="hr-HR" sz="2000" dirty="0" err="1">
                <a:solidFill>
                  <a:srgbClr val="10527B"/>
                </a:solidFill>
                <a:cs typeface="Times New Roman" panose="02020603050405020304" pitchFamily="18" charset="0"/>
              </a:rPr>
              <a:t>institutional</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funding</a:t>
            </a:r>
            <a:r>
              <a:rPr lang="hr-HR" sz="2000" dirty="0">
                <a:solidFill>
                  <a:srgbClr val="10527B"/>
                </a:solidFill>
                <a:cs typeface="Times New Roman" panose="02020603050405020304" pitchFamily="18" charset="0"/>
              </a:rPr>
              <a:t>),</a:t>
            </a:r>
          </a:p>
          <a:p>
            <a:pPr>
              <a:spcBef>
                <a:spcPts val="900"/>
              </a:spcBef>
            </a:pPr>
            <a:r>
              <a:rPr lang="hr-HR" sz="2000" dirty="0">
                <a:solidFill>
                  <a:srgbClr val="10527B"/>
                </a:solidFill>
                <a:cs typeface="Times New Roman" panose="02020603050405020304" pitchFamily="18" charset="0"/>
              </a:rPr>
              <a:t>2. </a:t>
            </a:r>
            <a:r>
              <a:rPr lang="hr-HR" sz="2000" dirty="0" err="1">
                <a:solidFill>
                  <a:srgbClr val="10527B"/>
                </a:solidFill>
                <a:cs typeface="Times New Roman" panose="02020603050405020304" pitchFamily="18" charset="0"/>
              </a:rPr>
              <a:t>bad</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previous</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experiences</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in</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organizing</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joint</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events</a:t>
            </a:r>
            <a:r>
              <a:rPr lang="hr-HR" sz="2000" dirty="0">
                <a:solidFill>
                  <a:srgbClr val="10527B"/>
                </a:solidFill>
                <a:cs typeface="Times New Roman" panose="02020603050405020304" pitchFamily="18" charset="0"/>
              </a:rPr>
              <a:t>,</a:t>
            </a:r>
          </a:p>
          <a:p>
            <a:pPr>
              <a:spcBef>
                <a:spcPts val="900"/>
              </a:spcBef>
            </a:pPr>
            <a:r>
              <a:rPr lang="hr-HR" sz="2000" dirty="0">
                <a:solidFill>
                  <a:srgbClr val="10527B"/>
                </a:solidFill>
                <a:cs typeface="Times New Roman" panose="02020603050405020304" pitchFamily="18" charset="0"/>
              </a:rPr>
              <a:t>3. </a:t>
            </a:r>
            <a:r>
              <a:rPr lang="hr-HR" sz="2000" dirty="0" err="1">
                <a:solidFill>
                  <a:srgbClr val="10527B"/>
                </a:solidFill>
                <a:cs typeface="Times New Roman" panose="02020603050405020304" pitchFamily="18" charset="0"/>
              </a:rPr>
              <a:t>lack</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of</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experience</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in</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co-organizing</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events</a:t>
            </a:r>
            <a:r>
              <a:rPr lang="hr-HR" sz="2000" dirty="0">
                <a:solidFill>
                  <a:srgbClr val="10527B"/>
                </a:solidFill>
                <a:cs typeface="Times New Roman" panose="02020603050405020304" pitchFamily="18" charset="0"/>
              </a:rPr>
              <a:t>,</a:t>
            </a:r>
          </a:p>
          <a:p>
            <a:pPr>
              <a:spcBef>
                <a:spcPts val="900"/>
              </a:spcBef>
            </a:pPr>
            <a:r>
              <a:rPr lang="hr-HR" sz="2000" dirty="0">
                <a:solidFill>
                  <a:srgbClr val="10527B"/>
                </a:solidFill>
                <a:cs typeface="Times New Roman" panose="02020603050405020304" pitchFamily="18" charset="0"/>
              </a:rPr>
              <a:t>4. </a:t>
            </a:r>
            <a:r>
              <a:rPr lang="hr-HR" sz="2000" dirty="0" err="1">
                <a:solidFill>
                  <a:srgbClr val="10527B"/>
                </a:solidFill>
                <a:cs typeface="Times New Roman" panose="02020603050405020304" pitchFamily="18" charset="0"/>
              </a:rPr>
              <a:t>different</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work</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culture</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in</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university</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and</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public</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libraries</a:t>
            </a:r>
            <a:r>
              <a:rPr lang="hr-HR" sz="2000" dirty="0">
                <a:solidFill>
                  <a:srgbClr val="10527B"/>
                </a:solidFill>
                <a:cs typeface="Times New Roman" panose="02020603050405020304" pitchFamily="18" charset="0"/>
              </a:rPr>
              <a:t>,</a:t>
            </a:r>
          </a:p>
          <a:p>
            <a:pPr>
              <a:spcBef>
                <a:spcPts val="900"/>
              </a:spcBef>
            </a:pPr>
            <a:r>
              <a:rPr lang="hr-HR" sz="2000" dirty="0">
                <a:solidFill>
                  <a:srgbClr val="10527B"/>
                </a:solidFill>
                <a:cs typeface="Times New Roman" panose="02020603050405020304" pitchFamily="18" charset="0"/>
              </a:rPr>
              <a:t>5. </a:t>
            </a:r>
            <a:r>
              <a:rPr lang="hr-HR" sz="2000" dirty="0" err="1">
                <a:solidFill>
                  <a:srgbClr val="10527B"/>
                </a:solidFill>
                <a:cs typeface="Times New Roman" panose="02020603050405020304" pitchFamily="18" charset="0"/>
              </a:rPr>
              <a:t>administrative</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barriers</a:t>
            </a:r>
            <a:r>
              <a:rPr lang="hr-HR" sz="2000" dirty="0">
                <a:solidFill>
                  <a:srgbClr val="10527B"/>
                </a:solidFill>
                <a:cs typeface="Times New Roman" panose="02020603050405020304" pitchFamily="18" charset="0"/>
              </a:rPr>
              <a:t>,</a:t>
            </a:r>
          </a:p>
          <a:p>
            <a:pPr>
              <a:spcBef>
                <a:spcPts val="900"/>
              </a:spcBef>
            </a:pPr>
            <a:r>
              <a:rPr lang="hr-HR" sz="2000" dirty="0">
                <a:solidFill>
                  <a:srgbClr val="10527B"/>
                </a:solidFill>
                <a:cs typeface="Times New Roman" panose="02020603050405020304" pitchFamily="18" charset="0"/>
              </a:rPr>
              <a:t>6. </a:t>
            </a:r>
            <a:r>
              <a:rPr lang="hr-HR" sz="2000" dirty="0" err="1">
                <a:solidFill>
                  <a:srgbClr val="10527B"/>
                </a:solidFill>
                <a:cs typeface="Times New Roman" panose="02020603050405020304" pitchFamily="18" charset="0"/>
              </a:rPr>
              <a:t>financial</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barriers</a:t>
            </a:r>
            <a:r>
              <a:rPr lang="hr-HR" sz="2000" dirty="0">
                <a:solidFill>
                  <a:srgbClr val="10527B"/>
                </a:solidFill>
                <a:cs typeface="Times New Roman" panose="02020603050405020304" pitchFamily="18" charset="0"/>
              </a:rPr>
              <a:t>,</a:t>
            </a:r>
          </a:p>
          <a:p>
            <a:pPr>
              <a:spcBef>
                <a:spcPts val="900"/>
              </a:spcBef>
            </a:pPr>
            <a:r>
              <a:rPr lang="hr-HR" sz="2000" dirty="0">
                <a:solidFill>
                  <a:srgbClr val="10527B"/>
                </a:solidFill>
                <a:cs typeface="Times New Roman" panose="02020603050405020304" pitchFamily="18" charset="0"/>
              </a:rPr>
              <a:t>7. </a:t>
            </a:r>
            <a:r>
              <a:rPr lang="hr-HR" sz="2000" dirty="0" err="1">
                <a:solidFill>
                  <a:srgbClr val="10527B"/>
                </a:solidFill>
                <a:cs typeface="Times New Roman" panose="02020603050405020304" pitchFamily="18" charset="0"/>
              </a:rPr>
              <a:t>insufficient</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technical</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equipment</a:t>
            </a:r>
            <a:r>
              <a:rPr lang="hr-HR" sz="2000" dirty="0">
                <a:solidFill>
                  <a:srgbClr val="10527B"/>
                </a:solidFill>
                <a:cs typeface="Times New Roman" panose="02020603050405020304" pitchFamily="18" charset="0"/>
              </a:rPr>
              <a:t>,</a:t>
            </a:r>
          </a:p>
          <a:p>
            <a:pPr>
              <a:spcBef>
                <a:spcPts val="900"/>
              </a:spcBef>
            </a:pPr>
            <a:r>
              <a:rPr lang="hr-HR" sz="2000" dirty="0">
                <a:solidFill>
                  <a:srgbClr val="10527B"/>
                </a:solidFill>
                <a:cs typeface="Times New Roman" panose="02020603050405020304" pitchFamily="18" charset="0"/>
              </a:rPr>
              <a:t>8. </a:t>
            </a:r>
            <a:r>
              <a:rPr lang="hr-HR" sz="2000" dirty="0" err="1">
                <a:solidFill>
                  <a:srgbClr val="10527B"/>
                </a:solidFill>
                <a:cs typeface="Times New Roman" panose="02020603050405020304" pitchFamily="18" charset="0"/>
              </a:rPr>
              <a:t>lack</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of</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knowledge</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about</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citizen</a:t>
            </a:r>
            <a:r>
              <a:rPr lang="hr-HR" sz="2000" dirty="0">
                <a:solidFill>
                  <a:srgbClr val="10527B"/>
                </a:solidFill>
                <a:cs typeface="Times New Roman" panose="02020603050405020304" pitchFamily="18" charset="0"/>
              </a:rPr>
              <a:t> </a:t>
            </a:r>
            <a:r>
              <a:rPr lang="hr-HR" sz="2000" dirty="0" err="1">
                <a:solidFill>
                  <a:srgbClr val="10527B"/>
                </a:solidFill>
                <a:cs typeface="Times New Roman" panose="02020603050405020304" pitchFamily="18" charset="0"/>
              </a:rPr>
              <a:t>science</a:t>
            </a:r>
            <a:r>
              <a:rPr lang="hr-HR" sz="2000" dirty="0">
                <a:solidFill>
                  <a:srgbClr val="10527B"/>
                </a:solidFill>
                <a:cs typeface="Times New Roman" panose="02020603050405020304" pitchFamily="18" charset="0"/>
              </a:rPr>
              <a:t>.</a:t>
            </a:r>
          </a:p>
        </p:txBody>
      </p:sp>
    </p:spTree>
    <p:extLst>
      <p:ext uri="{BB962C8B-B14F-4D97-AF65-F5344CB8AC3E}">
        <p14:creationId xmlns:p14="http://schemas.microsoft.com/office/powerpoint/2010/main" val="389089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broja slajda 1">
            <a:extLst>
              <a:ext uri="{FF2B5EF4-FFF2-40B4-BE49-F238E27FC236}">
                <a16:creationId xmlns:a16="http://schemas.microsoft.com/office/drawing/2014/main" id="{D52CB9D6-289E-497F-9107-910B538516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graphicFrame>
        <p:nvGraphicFramePr>
          <p:cNvPr id="6" name="Grafikon 5">
            <a:extLst>
              <a:ext uri="{FF2B5EF4-FFF2-40B4-BE49-F238E27FC236}">
                <a16:creationId xmlns:a16="http://schemas.microsoft.com/office/drawing/2014/main" id="{48FD2FEC-E2A7-4DBF-841B-764B1180B5D3}"/>
              </a:ext>
            </a:extLst>
          </p:cNvPr>
          <p:cNvGraphicFramePr/>
          <p:nvPr>
            <p:extLst>
              <p:ext uri="{D42A27DB-BD31-4B8C-83A1-F6EECF244321}">
                <p14:modId xmlns:p14="http://schemas.microsoft.com/office/powerpoint/2010/main" val="2961810304"/>
              </p:ext>
            </p:extLst>
          </p:nvPr>
        </p:nvGraphicFramePr>
        <p:xfrm>
          <a:off x="-757578" y="1196737"/>
          <a:ext cx="5588002" cy="4464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kon 8">
            <a:extLst>
              <a:ext uri="{FF2B5EF4-FFF2-40B4-BE49-F238E27FC236}">
                <a16:creationId xmlns:a16="http://schemas.microsoft.com/office/drawing/2014/main" id="{EBE37CC9-8F30-48E2-AA1B-24F6E5374EC1}"/>
              </a:ext>
            </a:extLst>
          </p:cNvPr>
          <p:cNvGraphicFramePr/>
          <p:nvPr>
            <p:extLst>
              <p:ext uri="{D42A27DB-BD31-4B8C-83A1-F6EECF244321}">
                <p14:modId xmlns:p14="http://schemas.microsoft.com/office/powerpoint/2010/main" val="2970056174"/>
              </p:ext>
            </p:extLst>
          </p:nvPr>
        </p:nvGraphicFramePr>
        <p:xfrm>
          <a:off x="3240796" y="232460"/>
          <a:ext cx="5710407" cy="44140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kon 11">
            <a:extLst>
              <a:ext uri="{FF2B5EF4-FFF2-40B4-BE49-F238E27FC236}">
                <a16:creationId xmlns:a16="http://schemas.microsoft.com/office/drawing/2014/main" id="{5624E2AF-7589-4FD6-BFB2-707A4455DF31}"/>
              </a:ext>
            </a:extLst>
          </p:cNvPr>
          <p:cNvGraphicFramePr/>
          <p:nvPr>
            <p:extLst>
              <p:ext uri="{D42A27DB-BD31-4B8C-83A1-F6EECF244321}">
                <p14:modId xmlns:p14="http://schemas.microsoft.com/office/powerpoint/2010/main" val="1296372412"/>
              </p:ext>
            </p:extLst>
          </p:nvPr>
        </p:nvGraphicFramePr>
        <p:xfrm>
          <a:off x="6849687" y="1297749"/>
          <a:ext cx="7165906" cy="4620913"/>
        </p:xfrm>
        <a:graphic>
          <a:graphicData uri="http://schemas.openxmlformats.org/drawingml/2006/chart">
            <c:chart xmlns:c="http://schemas.openxmlformats.org/drawingml/2006/chart" xmlns:r="http://schemas.openxmlformats.org/officeDocument/2006/relationships" r:id="rId5"/>
          </a:graphicData>
        </a:graphic>
      </p:graphicFrame>
      <p:sp>
        <p:nvSpPr>
          <p:cNvPr id="13" name="Pravokutnik 12">
            <a:extLst>
              <a:ext uri="{FF2B5EF4-FFF2-40B4-BE49-F238E27FC236}">
                <a16:creationId xmlns:a16="http://schemas.microsoft.com/office/drawing/2014/main" id="{0CD3FCDD-FD02-4D2A-86A0-DA5017AEEFEE}"/>
              </a:ext>
            </a:extLst>
          </p:cNvPr>
          <p:cNvSpPr/>
          <p:nvPr/>
        </p:nvSpPr>
        <p:spPr>
          <a:xfrm>
            <a:off x="11206941" y="5661262"/>
            <a:ext cx="869149" cy="707886"/>
          </a:xfrm>
          <a:prstGeom prst="rect">
            <a:avLst/>
          </a:prstGeom>
        </p:spPr>
        <p:txBody>
          <a:bodyPr wrap="none">
            <a:spAutoFit/>
          </a:bodyPr>
          <a:lstStyle/>
          <a:p>
            <a:r>
              <a:rPr lang="de-DE" sz="4000" b="1" dirty="0">
                <a:ln w="6600">
                  <a:solidFill>
                    <a:schemeClr val="accent2"/>
                  </a:solidFill>
                  <a:prstDash val="solid"/>
                </a:ln>
                <a:solidFill>
                  <a:srgbClr val="FFFFFF"/>
                </a:solidFill>
                <a:effectLst>
                  <a:outerShdw dist="38100" dir="2700000" algn="tl" rotWithShape="0">
                    <a:schemeClr val="accent2"/>
                  </a:outerShdw>
                </a:effectLst>
              </a:rPr>
              <a:t>G</a:t>
            </a:r>
            <a:r>
              <a:rPr lang="hr-HR" sz="4000" b="1" dirty="0">
                <a:ln w="6600">
                  <a:solidFill>
                    <a:schemeClr val="accent2"/>
                  </a:solidFill>
                  <a:prstDash val="solid"/>
                </a:ln>
                <a:solidFill>
                  <a:srgbClr val="FFFFFF"/>
                </a:solidFill>
                <a:effectLst>
                  <a:outerShdw dist="38100" dir="2700000" algn="tl" rotWithShape="0">
                    <a:schemeClr val="accent2"/>
                  </a:outerShdw>
                </a:effectLst>
              </a:rPr>
              <a:t>1</a:t>
            </a:r>
            <a:endParaRPr lang="hr-HR" sz="4000" dirty="0"/>
          </a:p>
        </p:txBody>
      </p:sp>
    </p:spTree>
    <p:extLst>
      <p:ext uri="{BB962C8B-B14F-4D97-AF65-F5344CB8AC3E}">
        <p14:creationId xmlns:p14="http://schemas.microsoft.com/office/powerpoint/2010/main" val="2327966443"/>
      </p:ext>
    </p:extLst>
  </p:cSld>
  <p:clrMapOvr>
    <a:masterClrMapping/>
  </p:clrMapOvr>
</p:sld>
</file>

<file path=ppt/theme/theme1.xml><?xml version="1.0" encoding="utf-8"?>
<a:theme xmlns:a="http://schemas.openxmlformats.org/drawingml/2006/main" name="Office Theme">
  <a:themeElements>
    <a:clrScheme name="CeOS">
      <a:dk1>
        <a:srgbClr val="03527C"/>
      </a:dk1>
      <a:lt1>
        <a:srgbClr val="FFFFFF"/>
      </a:lt1>
      <a:dk2>
        <a:srgbClr val="44546A"/>
      </a:dk2>
      <a:lt2>
        <a:srgbClr val="E7E6E6"/>
      </a:lt2>
      <a:accent1>
        <a:srgbClr val="03527C"/>
      </a:accent1>
      <a:accent2>
        <a:srgbClr val="EE7334"/>
      </a:accent2>
      <a:accent3>
        <a:srgbClr val="A5A5A5"/>
      </a:accent3>
      <a:accent4>
        <a:srgbClr val="FFC000"/>
      </a:accent4>
      <a:accent5>
        <a:srgbClr val="5B9BD5"/>
      </a:accent5>
      <a:accent6>
        <a:srgbClr val="70AD47"/>
      </a:accent6>
      <a:hlink>
        <a:srgbClr val="FAC9A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19431CCA71654BBEBFE020ACAE158E" ma:contentTypeVersion="14" ma:contentTypeDescription="Create a new document." ma:contentTypeScope="" ma:versionID="63e2cff8d12d6261f1cc8ab68649eafc">
  <xsd:schema xmlns:xsd="http://www.w3.org/2001/XMLSchema" xmlns:xs="http://www.w3.org/2001/XMLSchema" xmlns:p="http://schemas.microsoft.com/office/2006/metadata/properties" xmlns:ns3="be67e30c-f9ce-4630-88d7-15d73bf4459e" xmlns:ns4="525ec4a6-8d16-484d-bffa-960963b52fb0" targetNamespace="http://schemas.microsoft.com/office/2006/metadata/properties" ma:root="true" ma:fieldsID="36291b5fcdbc58b70801e63d91016324" ns3:_="" ns4:_="">
    <xsd:import namespace="be67e30c-f9ce-4630-88d7-15d73bf4459e"/>
    <xsd:import namespace="525ec4a6-8d16-484d-bffa-960963b52fb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67e30c-f9ce-4630-88d7-15d73bf445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5ec4a6-8d16-484d-bffa-960963b52fb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640CC6-01B0-4940-B146-187AD3CEE069}">
  <ds:schemaRefs>
    <ds:schemaRef ds:uri="http://schemas.microsoft.com/sharepoint/v3/contenttype/forms"/>
  </ds:schemaRefs>
</ds:datastoreItem>
</file>

<file path=customXml/itemProps2.xml><?xml version="1.0" encoding="utf-8"?>
<ds:datastoreItem xmlns:ds="http://schemas.openxmlformats.org/officeDocument/2006/customXml" ds:itemID="{9E37B435-B6BE-4296-9AA2-3F6291331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67e30c-f9ce-4630-88d7-15d73bf4459e"/>
    <ds:schemaRef ds:uri="525ec4a6-8d16-484d-bffa-960963b52f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F36A00-32AF-4F22-90F2-16B0C2480FA8}">
  <ds:schemaRefs>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525ec4a6-8d16-484d-bffa-960963b52fb0"/>
    <ds:schemaRef ds:uri="be67e30c-f9ce-4630-88d7-15d73bf4459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677</TotalTime>
  <Words>1769</Words>
  <Application>Microsoft Office PowerPoint</Application>
  <PresentationFormat>Široki zaslon</PresentationFormat>
  <Paragraphs>174</Paragraphs>
  <Slides>17</Slides>
  <Notes>16</Notes>
  <HiddenSlides>0</HiddenSlides>
  <MMClips>0</MMClips>
  <ScaleCrop>false</ScaleCrop>
  <HeadingPairs>
    <vt:vector size="6" baseType="variant">
      <vt:variant>
        <vt:lpstr>Korišteni fontovi</vt:lpstr>
      </vt:variant>
      <vt:variant>
        <vt:i4>5</vt:i4>
      </vt:variant>
      <vt:variant>
        <vt:lpstr>Tema</vt:lpstr>
      </vt:variant>
      <vt:variant>
        <vt:i4>2</vt:i4>
      </vt:variant>
      <vt:variant>
        <vt:lpstr>Naslovi slajdova</vt:lpstr>
      </vt:variant>
      <vt:variant>
        <vt:i4>17</vt:i4>
      </vt:variant>
    </vt:vector>
  </HeadingPairs>
  <TitlesOfParts>
    <vt:vector size="24" baseType="lpstr">
      <vt:lpstr>Arial</vt:lpstr>
      <vt:lpstr>Calibri</vt:lpstr>
      <vt:lpstr>Lato</vt:lpstr>
      <vt:lpstr>Times New Roman</vt:lpstr>
      <vt:lpstr>Wingdings</vt:lpstr>
      <vt:lpstr>Office Theme</vt:lpstr>
      <vt:lpstr>Retrospect</vt:lpstr>
      <vt:lpstr>Citizen Science in Europe – challenges in conducting Citizen Science activities in cooperation with university and public libraries </vt:lpstr>
      <vt:lpstr>About CeOS_SE project</vt:lpstr>
      <vt:lpstr>PR2: Report on implementation of citizen-enhanced open science in various open knowledge hubs in SE Europe</vt:lpstr>
      <vt:lpstr>Libraries and Citizen Science (CS)</vt:lpstr>
      <vt:lpstr>Cooperation between libraries - barriers</vt:lpstr>
      <vt:lpstr>Survey methodology</vt:lpstr>
      <vt:lpstr>Survey results… cont.</vt:lpstr>
      <vt:lpstr>How would you rate the organization of CS activities in cooperation with your library?</vt:lpstr>
      <vt:lpstr>PowerPoint prezentacija</vt:lpstr>
      <vt:lpstr>Examples of good practice</vt:lpstr>
      <vt:lpstr>Interview results – lack of resources</vt:lpstr>
      <vt:lpstr>Interview results – lack of resources</vt:lpstr>
      <vt:lpstr>Interview results – insufficient funding</vt:lpstr>
      <vt:lpstr>Interview results – awareness of CS</vt:lpstr>
      <vt:lpstr>Conclusion</vt:lpstr>
      <vt:lpstr>Improvement points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Science in Europe – examples in conducting Citizen Science activities in cooperation of university and public libraries</dc:title>
  <dc:creator>Ariana Martek</dc:creator>
  <cp:lastModifiedBy>Dorja  Mučnjak</cp:lastModifiedBy>
  <cp:revision>35</cp:revision>
  <dcterms:modified xsi:type="dcterms:W3CDTF">2022-09-13T07:01:49Z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5b4b0d9-8024-45bd-b88c-46a5c342f8c3_Enabled">
    <vt:lpwstr>true</vt:lpwstr>
  </property>
  <property fmtid="{D5CDD505-2E9C-101B-9397-08002B2CF9AE}" pid="3" name="MSIP_Label_e5b4b0d9-8024-45bd-b88c-46a5c342f8c3_SetDate">
    <vt:lpwstr>2022-08-25T18:10:55Z</vt:lpwstr>
  </property>
  <property fmtid="{D5CDD505-2E9C-101B-9397-08002B2CF9AE}" pid="4" name="MSIP_Label_e5b4b0d9-8024-45bd-b88c-46a5c342f8c3_Method">
    <vt:lpwstr>Standard</vt:lpwstr>
  </property>
  <property fmtid="{D5CDD505-2E9C-101B-9397-08002B2CF9AE}" pid="5" name="MSIP_Label_e5b4b0d9-8024-45bd-b88c-46a5c342f8c3_Name">
    <vt:lpwstr>PoC-Protected</vt:lpwstr>
  </property>
  <property fmtid="{D5CDD505-2E9C-101B-9397-08002B2CF9AE}" pid="6" name="MSIP_Label_e5b4b0d9-8024-45bd-b88c-46a5c342f8c3_SiteId">
    <vt:lpwstr>93776db7-8465-45e4-860c-6c9d37fd1bd8</vt:lpwstr>
  </property>
  <property fmtid="{D5CDD505-2E9C-101B-9397-08002B2CF9AE}" pid="7" name="MSIP_Label_e5b4b0d9-8024-45bd-b88c-46a5c342f8c3_ActionId">
    <vt:lpwstr>54666b00-310c-4488-9d42-8625fa7b33da</vt:lpwstr>
  </property>
  <property fmtid="{D5CDD505-2E9C-101B-9397-08002B2CF9AE}" pid="8" name="MSIP_Label_e5b4b0d9-8024-45bd-b88c-46a5c342f8c3_ContentBits">
    <vt:lpwstr>2</vt:lpwstr>
  </property>
  <property fmtid="{D5CDD505-2E9C-101B-9397-08002B2CF9AE}" pid="9" name="ContentTypeId">
    <vt:lpwstr>0x0101003519431CCA71654BBEBFE020ACAE158E</vt:lpwstr>
  </property>
</Properties>
</file>